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74" r:id="rId5"/>
    <p:sldId id="332" r:id="rId6"/>
    <p:sldId id="266" r:id="rId7"/>
    <p:sldId id="333" r:id="rId8"/>
    <p:sldId id="33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guez,Jane" initials="D" lastIdx="18" clrIdx="0">
    <p:extLst>
      <p:ext uri="{19B8F6BF-5375-455C-9EA6-DF929625EA0E}">
        <p15:presenceInfo xmlns:p15="http://schemas.microsoft.com/office/powerpoint/2012/main" userId="S::janed@ufl.edu::39f16b98-4227-4d48-b5e1-1be29d77a8fb" providerId="AD"/>
      </p:ext>
    </p:extLst>
  </p:cmAuthor>
  <p:cmAuthor id="2" name="Emily Cardinali" initials="EC" lastIdx="7" clrIdx="1">
    <p:extLst>
      <p:ext uri="{19B8F6BF-5375-455C-9EA6-DF929625EA0E}">
        <p15:presenceInfo xmlns:p15="http://schemas.microsoft.com/office/powerpoint/2012/main" userId="S::emilycardinali@ufl.edu::052716eb-f1aa-419b-8a41-4a18ad161916" providerId="AD"/>
      </p:ext>
    </p:extLst>
  </p:cmAuthor>
  <p:cmAuthor id="3" name="McPherson,Dana A" initials="MA" lastIdx="3" clrIdx="2">
    <p:extLst>
      <p:ext uri="{19B8F6BF-5375-455C-9EA6-DF929625EA0E}">
        <p15:presenceInfo xmlns:p15="http://schemas.microsoft.com/office/powerpoint/2012/main" userId="S::dmcpherson@ufl.edu::0394ebea-3c86-4469-907f-920c90b1d1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21"/>
    <a:srgbClr val="015594"/>
    <a:srgbClr val="0021A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FB810-82B8-4F8C-80C8-6E8380188002}" v="82" dt="2021-09-22T17:58:24.887"/>
    <p1510:client id="{485E921E-B6E5-42FB-AD16-970CCEBC512E}" v="43" dt="2021-12-13T17:58:42.884"/>
    <p1510:client id="{D6FF353A-C5A4-493F-BB8E-2628FDCBBF11}" v="53" dt="2021-10-07T14:41:07.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39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rey, Tobin J" userId="S::tshorey@ufl.edu::6e98c39f-a078-40e2-8fe0-3f6af68db11a" providerId="AD" clId="Web-{485E921E-B6E5-42FB-AD16-970CCEBC512E}"/>
    <pc:docChg chg="modSld">
      <pc:chgData name="Shorey, Tobin J" userId="S::tshorey@ufl.edu::6e98c39f-a078-40e2-8fe0-3f6af68db11a" providerId="AD" clId="Web-{485E921E-B6E5-42FB-AD16-970CCEBC512E}" dt="2021-12-13T17:58:42.884" v="42" actId="20577"/>
      <pc:docMkLst>
        <pc:docMk/>
      </pc:docMkLst>
      <pc:sldChg chg="modSp">
        <pc:chgData name="Shorey, Tobin J" userId="S::tshorey@ufl.edu::6e98c39f-a078-40e2-8fe0-3f6af68db11a" providerId="AD" clId="Web-{485E921E-B6E5-42FB-AD16-970CCEBC512E}" dt="2021-12-13T16:52:54.560" v="3" actId="20577"/>
        <pc:sldMkLst>
          <pc:docMk/>
          <pc:sldMk cId="2145173517" sldId="332"/>
        </pc:sldMkLst>
        <pc:spChg chg="mod">
          <ac:chgData name="Shorey, Tobin J" userId="S::tshorey@ufl.edu::6e98c39f-a078-40e2-8fe0-3f6af68db11a" providerId="AD" clId="Web-{485E921E-B6E5-42FB-AD16-970CCEBC512E}" dt="2021-12-13T16:52:54.560" v="3" actId="20577"/>
          <ac:spMkLst>
            <pc:docMk/>
            <pc:sldMk cId="2145173517" sldId="332"/>
            <ac:spMk id="10" creationId="{47477FE7-FDEB-49ED-83CF-02D4AEBCD164}"/>
          </ac:spMkLst>
        </pc:spChg>
      </pc:sldChg>
      <pc:sldChg chg="modSp">
        <pc:chgData name="Shorey, Tobin J" userId="S::tshorey@ufl.edu::6e98c39f-a078-40e2-8fe0-3f6af68db11a" providerId="AD" clId="Web-{485E921E-B6E5-42FB-AD16-970CCEBC512E}" dt="2021-12-13T17:58:42.884" v="42" actId="20577"/>
        <pc:sldMkLst>
          <pc:docMk/>
          <pc:sldMk cId="2414890994" sldId="333"/>
        </pc:sldMkLst>
        <pc:spChg chg="mod">
          <ac:chgData name="Shorey, Tobin J" userId="S::tshorey@ufl.edu::6e98c39f-a078-40e2-8fe0-3f6af68db11a" providerId="AD" clId="Web-{485E921E-B6E5-42FB-AD16-970CCEBC512E}" dt="2021-12-13T17:58:42.884" v="42" actId="20577"/>
          <ac:spMkLst>
            <pc:docMk/>
            <pc:sldMk cId="2414890994" sldId="333"/>
            <ac:spMk id="5" creationId="{35C505D8-64EB-2241-969F-1615A05D03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BC2E7-7EF3-AA42-8E34-11D1AB0DB1E2}" type="datetimeFigureOut">
              <a:rPr lang="en-US" smtClean="0"/>
              <a:t>12/13/2021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6CD99-D899-354E-B09E-60AE4B35F842}" type="slidenum">
              <a:rPr lang="en-US" smtClean="0"/>
              <a:t>‹#›</a:t>
            </a:fld>
            <a:endParaRPr lang="en-US"/>
          </a:p>
        </p:txBody>
      </p:sp>
    </p:spTree>
    <p:extLst>
      <p:ext uri="{BB962C8B-B14F-4D97-AF65-F5344CB8AC3E}">
        <p14:creationId xmlns:p14="http://schemas.microsoft.com/office/powerpoint/2010/main" val="200676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 welcome</a:t>
            </a:r>
          </a:p>
          <a:p>
            <a:r>
              <a:rPr lang="en-US"/>
              <a:t>OUA, part of the office of the Provost, we work with Dr. Lindner</a:t>
            </a:r>
          </a:p>
        </p:txBody>
      </p:sp>
      <p:sp>
        <p:nvSpPr>
          <p:cNvPr id="4" name="Slide Number Placeholder 3"/>
          <p:cNvSpPr>
            <a:spLocks noGrp="1"/>
          </p:cNvSpPr>
          <p:nvPr>
            <p:ph type="sldNum" sz="quarter" idx="5"/>
          </p:nvPr>
        </p:nvSpPr>
        <p:spPr/>
        <p:txBody>
          <a:bodyPr/>
          <a:lstStyle/>
          <a:p>
            <a:fld id="{8AD6CD99-D899-354E-B09E-60AE4B35F842}" type="slidenum">
              <a:rPr lang="en-US" smtClean="0"/>
              <a:t>1</a:t>
            </a:fld>
            <a:endParaRPr lang="en-US"/>
          </a:p>
        </p:txBody>
      </p:sp>
    </p:spTree>
    <p:extLst>
      <p:ext uri="{BB962C8B-B14F-4D97-AF65-F5344CB8AC3E}">
        <p14:creationId xmlns:p14="http://schemas.microsoft.com/office/powerpoint/2010/main" val="160120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6CD99-D899-354E-B09E-60AE4B35F8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6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CD99-D899-354E-B09E-60AE4B35F842}" type="slidenum">
              <a:rPr lang="en-US" smtClean="0"/>
              <a:t>3</a:t>
            </a:fld>
            <a:endParaRPr lang="en-US"/>
          </a:p>
        </p:txBody>
      </p:sp>
    </p:spTree>
    <p:extLst>
      <p:ext uri="{BB962C8B-B14F-4D97-AF65-F5344CB8AC3E}">
        <p14:creationId xmlns:p14="http://schemas.microsoft.com/office/powerpoint/2010/main" val="89011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6CD99-D899-354E-B09E-60AE4B35F8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50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6CD99-D899-354E-B09E-60AE4B35F8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620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165466-2357-4C48-9DE2-A65266F330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17"/>
          <a:stretch/>
        </p:blipFill>
        <p:spPr>
          <a:xfrm>
            <a:off x="0" y="0"/>
            <a:ext cx="9144000" cy="6857999"/>
          </a:xfrm>
          <a:prstGeom prst="rect">
            <a:avLst/>
          </a:prstGeom>
        </p:spPr>
      </p:pic>
      <p:sp>
        <p:nvSpPr>
          <p:cNvPr id="2" name="Title 1">
            <a:extLst>
              <a:ext uri="{FF2B5EF4-FFF2-40B4-BE49-F238E27FC236}">
                <a16:creationId xmlns:a16="http://schemas.microsoft.com/office/drawing/2014/main" id="{74AEC49F-591C-B548-AE3E-81906C918441}"/>
              </a:ext>
            </a:extLst>
          </p:cNvPr>
          <p:cNvSpPr>
            <a:spLocks noGrp="1"/>
          </p:cNvSpPr>
          <p:nvPr>
            <p:ph type="title"/>
          </p:nvPr>
        </p:nvSpPr>
        <p:spPr>
          <a:xfrm>
            <a:off x="522391" y="1076902"/>
            <a:ext cx="7887092" cy="1374735"/>
          </a:xfrm>
        </p:spPr>
        <p:txBody>
          <a:bodyPr anchor="b">
            <a:normAutofit/>
          </a:bodyPr>
          <a:lstStyle>
            <a:lvl1pPr>
              <a:lnSpc>
                <a:spcPts val="3750"/>
              </a:lnSpc>
              <a:defRPr sz="4125" b="1" i="0">
                <a:solidFill>
                  <a:schemeClr val="bg1"/>
                </a:solidFill>
                <a:latin typeface="Gentona SemiBold" pitchFamily="2" charset="77"/>
              </a:defRPr>
            </a:lvl1pPr>
          </a:lstStyle>
          <a:p>
            <a:r>
              <a:rPr lang="en-US"/>
              <a:t>Click to edit Master title style</a:t>
            </a:r>
          </a:p>
        </p:txBody>
      </p:sp>
      <p:sp>
        <p:nvSpPr>
          <p:cNvPr id="18" name="Content Placeholder 17">
            <a:extLst>
              <a:ext uri="{FF2B5EF4-FFF2-40B4-BE49-F238E27FC236}">
                <a16:creationId xmlns:a16="http://schemas.microsoft.com/office/drawing/2014/main" id="{50CD1F85-5F26-C84C-8F11-B7559F4E6232}"/>
              </a:ext>
            </a:extLst>
          </p:cNvPr>
          <p:cNvSpPr>
            <a:spLocks noGrp="1"/>
          </p:cNvSpPr>
          <p:nvPr>
            <p:ph sz="quarter" idx="10" hasCustomPrompt="1"/>
          </p:nvPr>
        </p:nvSpPr>
        <p:spPr>
          <a:xfrm>
            <a:off x="522392" y="2523254"/>
            <a:ext cx="7887091" cy="2096453"/>
          </a:xfrm>
        </p:spPr>
        <p:txBody>
          <a:bodyPr>
            <a:noAutofit/>
          </a:bodyPr>
          <a:lstStyle>
            <a:lvl1pPr>
              <a:lnSpc>
                <a:spcPct val="80000"/>
              </a:lnSpc>
              <a:defRPr sz="1800" b="1" i="0">
                <a:solidFill>
                  <a:schemeClr val="bg1"/>
                </a:solidFill>
                <a:latin typeface="Gentona SemiBold" pitchFamily="2" charset="77"/>
              </a:defRPr>
            </a:lvl1pPr>
            <a:lvl2pPr>
              <a:lnSpc>
                <a:spcPct val="80000"/>
              </a:lnSpc>
              <a:defRPr sz="1600" b="1" i="0">
                <a:solidFill>
                  <a:schemeClr val="bg1"/>
                </a:solidFill>
                <a:latin typeface="Gentona SemiBold" pitchFamily="2" charset="77"/>
              </a:defRPr>
            </a:lvl2pPr>
            <a:lvl3pPr>
              <a:lnSpc>
                <a:spcPct val="80000"/>
              </a:lnSpc>
              <a:defRPr sz="1400" b="1" i="0">
                <a:solidFill>
                  <a:schemeClr val="bg1"/>
                </a:solidFill>
                <a:latin typeface="Gentona SemiBold" pitchFamily="2" charset="77"/>
              </a:defRPr>
            </a:lvl3pPr>
            <a:lvl4pPr>
              <a:lnSpc>
                <a:spcPct val="80000"/>
              </a:lnSpc>
              <a:defRPr sz="1200" b="1" i="0">
                <a:solidFill>
                  <a:schemeClr val="bg1"/>
                </a:solidFill>
                <a:latin typeface="Gentona SemiBold" pitchFamily="2" charset="77"/>
              </a:defRPr>
            </a:lvl4pPr>
            <a:lvl5pPr>
              <a:lnSpc>
                <a:spcPct val="80000"/>
              </a:lnSpc>
              <a:defRPr sz="1100" b="1" i="0">
                <a:solidFill>
                  <a:schemeClr val="bg1"/>
                </a:solidFill>
                <a:latin typeface="Gentona Semi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20">
            <a:extLst>
              <a:ext uri="{FF2B5EF4-FFF2-40B4-BE49-F238E27FC236}">
                <a16:creationId xmlns:a16="http://schemas.microsoft.com/office/drawing/2014/main" id="{A823E62E-8EDD-5F41-95E2-89B281BB815B}"/>
              </a:ext>
            </a:extLst>
          </p:cNvPr>
          <p:cNvSpPr>
            <a:spLocks noGrp="1"/>
          </p:cNvSpPr>
          <p:nvPr>
            <p:ph type="sldNum" sz="quarter" idx="12"/>
          </p:nvPr>
        </p:nvSpPr>
        <p:spPr/>
        <p:txBody>
          <a:bodyPr/>
          <a:lstStyle>
            <a:lvl1pPr>
              <a:defRPr>
                <a:solidFill>
                  <a:schemeClr val="bg1"/>
                </a:solidFill>
              </a:defRPr>
            </a:lvl1pPr>
          </a:lstStyle>
          <a:p>
            <a:fld id="{F2720FCF-2D84-8E4C-B05E-7411062F1B0B}" type="slidenum">
              <a:rPr lang="en-US" smtClean="0"/>
              <a:pPr/>
              <a:t>‹#›</a:t>
            </a:fld>
            <a:endParaRPr lang="en-US"/>
          </a:p>
        </p:txBody>
      </p:sp>
      <p:pic>
        <p:nvPicPr>
          <p:cNvPr id="3" name="Picture 2">
            <a:extLst>
              <a:ext uri="{FF2B5EF4-FFF2-40B4-BE49-F238E27FC236}">
                <a16:creationId xmlns:a16="http://schemas.microsoft.com/office/drawing/2014/main" id="{2614CCF7-18B6-7048-9A1B-686EB84FC5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538" y="0"/>
            <a:ext cx="908843" cy="908843"/>
          </a:xfrm>
          <a:prstGeom prst="rect">
            <a:avLst/>
          </a:prstGeom>
        </p:spPr>
      </p:pic>
    </p:spTree>
    <p:extLst>
      <p:ext uri="{BB962C8B-B14F-4D97-AF65-F5344CB8AC3E}">
        <p14:creationId xmlns:p14="http://schemas.microsoft.com/office/powerpoint/2010/main" val="11006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C46A5D-8545-3F42-A690-2817CD1545BC}"/>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4" name="Title 1">
            <a:extLst>
              <a:ext uri="{FF2B5EF4-FFF2-40B4-BE49-F238E27FC236}">
                <a16:creationId xmlns:a16="http://schemas.microsoft.com/office/drawing/2014/main" id="{FC00C3A4-A38E-C940-9F9A-75FDDC142F2B}"/>
              </a:ext>
            </a:extLst>
          </p:cNvPr>
          <p:cNvSpPr>
            <a:spLocks noGrp="1"/>
          </p:cNvSpPr>
          <p:nvPr>
            <p:ph type="title"/>
          </p:nvPr>
        </p:nvSpPr>
        <p:spPr>
          <a:xfrm>
            <a:off x="522391" y="1076902"/>
            <a:ext cx="7887092" cy="1374735"/>
          </a:xfrm>
        </p:spPr>
        <p:txBody>
          <a:bodyPr anchor="b">
            <a:normAutofit/>
          </a:bodyPr>
          <a:lstStyle>
            <a:lvl1pPr>
              <a:lnSpc>
                <a:spcPts val="3750"/>
              </a:lnSpc>
              <a:defRPr sz="4125" b="1" i="0">
                <a:solidFill>
                  <a:schemeClr val="bg1"/>
                </a:solidFill>
                <a:latin typeface="Gentona SemiBold" pitchFamily="2" charset="77"/>
              </a:defRPr>
            </a:lvl1pPr>
          </a:lstStyle>
          <a:p>
            <a:r>
              <a:rPr lang="en-US"/>
              <a:t>Click to edit Master title style</a:t>
            </a:r>
          </a:p>
        </p:txBody>
      </p:sp>
      <p:sp>
        <p:nvSpPr>
          <p:cNvPr id="5" name="Content Placeholder 17">
            <a:extLst>
              <a:ext uri="{FF2B5EF4-FFF2-40B4-BE49-F238E27FC236}">
                <a16:creationId xmlns:a16="http://schemas.microsoft.com/office/drawing/2014/main" id="{E6DE9FF6-18DB-2B40-81ED-17831956A1FD}"/>
              </a:ext>
            </a:extLst>
          </p:cNvPr>
          <p:cNvSpPr>
            <a:spLocks noGrp="1"/>
          </p:cNvSpPr>
          <p:nvPr>
            <p:ph sz="quarter" idx="10" hasCustomPrompt="1"/>
          </p:nvPr>
        </p:nvSpPr>
        <p:spPr>
          <a:xfrm>
            <a:off x="522392" y="2523254"/>
            <a:ext cx="7887091" cy="1818157"/>
          </a:xfrm>
        </p:spPr>
        <p:txBody>
          <a:bodyPr>
            <a:noAutofit/>
          </a:bodyPr>
          <a:lstStyle>
            <a:lvl1pPr>
              <a:lnSpc>
                <a:spcPct val="80000"/>
              </a:lnSpc>
              <a:defRPr sz="1800" b="1" i="0">
                <a:solidFill>
                  <a:schemeClr val="bg1"/>
                </a:solidFill>
                <a:latin typeface="Gentona SemiBold" pitchFamily="2" charset="77"/>
              </a:defRPr>
            </a:lvl1pPr>
            <a:lvl2pPr>
              <a:lnSpc>
                <a:spcPct val="80000"/>
              </a:lnSpc>
              <a:defRPr sz="1600" b="1" i="0">
                <a:solidFill>
                  <a:schemeClr val="bg1"/>
                </a:solidFill>
                <a:latin typeface="Gentona SemiBold" pitchFamily="2" charset="77"/>
              </a:defRPr>
            </a:lvl2pPr>
            <a:lvl3pPr>
              <a:lnSpc>
                <a:spcPct val="80000"/>
              </a:lnSpc>
              <a:defRPr sz="1400" b="1" i="0">
                <a:solidFill>
                  <a:schemeClr val="bg1"/>
                </a:solidFill>
                <a:latin typeface="Gentona SemiBold" pitchFamily="2" charset="77"/>
              </a:defRPr>
            </a:lvl3pPr>
            <a:lvl4pPr>
              <a:lnSpc>
                <a:spcPct val="80000"/>
              </a:lnSpc>
              <a:defRPr sz="1200" b="1" i="0">
                <a:solidFill>
                  <a:schemeClr val="bg1"/>
                </a:solidFill>
                <a:latin typeface="Gentona SemiBold" pitchFamily="2" charset="77"/>
              </a:defRPr>
            </a:lvl4pPr>
            <a:lvl5pPr>
              <a:lnSpc>
                <a:spcPct val="80000"/>
              </a:lnSpc>
              <a:defRPr sz="1100" b="1" i="0">
                <a:solidFill>
                  <a:schemeClr val="bg1"/>
                </a:solidFill>
                <a:latin typeface="Gentona Semi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A1A4549C-104B-E748-B2E3-5AD354C7FECE}"/>
              </a:ext>
            </a:extLst>
          </p:cNvPr>
          <p:cNvSpPr>
            <a:spLocks noGrp="1"/>
          </p:cNvSpPr>
          <p:nvPr>
            <p:ph type="sldNum" sz="quarter" idx="12"/>
          </p:nvPr>
        </p:nvSpPr>
        <p:spPr/>
        <p:txBody>
          <a:bodyPr/>
          <a:lstStyle>
            <a:lvl1pPr>
              <a:defRPr>
                <a:solidFill>
                  <a:schemeClr val="bg1"/>
                </a:solidFill>
              </a:defRPr>
            </a:lvl1pPr>
          </a:lstStyle>
          <a:p>
            <a:fld id="{F2720FCF-2D84-8E4C-B05E-7411062F1B0B}" type="slidenum">
              <a:rPr lang="en-US" smtClean="0"/>
              <a:pPr/>
              <a:t>‹#›</a:t>
            </a:fld>
            <a:endParaRPr lang="en-US"/>
          </a:p>
        </p:txBody>
      </p:sp>
      <p:pic>
        <p:nvPicPr>
          <p:cNvPr id="10" name="Picture 9">
            <a:extLst>
              <a:ext uri="{FF2B5EF4-FFF2-40B4-BE49-F238E27FC236}">
                <a16:creationId xmlns:a16="http://schemas.microsoft.com/office/drawing/2014/main" id="{F974093D-E6DE-3041-8CF6-29C641D89C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538" y="0"/>
            <a:ext cx="908843" cy="908843"/>
          </a:xfrm>
          <a:prstGeom prst="rect">
            <a:avLst/>
          </a:prstGeom>
        </p:spPr>
      </p:pic>
    </p:spTree>
    <p:extLst>
      <p:ext uri="{BB962C8B-B14F-4D97-AF65-F5344CB8AC3E}">
        <p14:creationId xmlns:p14="http://schemas.microsoft.com/office/powerpoint/2010/main" val="421966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31E6F1-ED06-6C40-A2D2-B4F3AE83AC73}"/>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6854430"/>
          </a:xfrm>
          <a:prstGeom prst="rect">
            <a:avLst/>
          </a:prstGeom>
        </p:spPr>
      </p:pic>
      <p:sp>
        <p:nvSpPr>
          <p:cNvPr id="4" name="Title 1">
            <a:extLst>
              <a:ext uri="{FF2B5EF4-FFF2-40B4-BE49-F238E27FC236}">
                <a16:creationId xmlns:a16="http://schemas.microsoft.com/office/drawing/2014/main" id="{1DF658AA-85D0-734D-87C5-0E98341B054F}"/>
              </a:ext>
            </a:extLst>
          </p:cNvPr>
          <p:cNvSpPr>
            <a:spLocks noGrp="1"/>
          </p:cNvSpPr>
          <p:nvPr>
            <p:ph type="title"/>
          </p:nvPr>
        </p:nvSpPr>
        <p:spPr>
          <a:xfrm>
            <a:off x="522391" y="1076902"/>
            <a:ext cx="7887092" cy="1374735"/>
          </a:xfrm>
        </p:spPr>
        <p:txBody>
          <a:bodyPr anchor="b">
            <a:normAutofit/>
          </a:bodyPr>
          <a:lstStyle>
            <a:lvl1pPr>
              <a:lnSpc>
                <a:spcPts val="3750"/>
              </a:lnSpc>
              <a:defRPr sz="4125" b="1" i="0">
                <a:solidFill>
                  <a:schemeClr val="bg1"/>
                </a:solidFill>
                <a:latin typeface="Gentona SemiBold" pitchFamily="2" charset="77"/>
              </a:defRPr>
            </a:lvl1pPr>
          </a:lstStyle>
          <a:p>
            <a:r>
              <a:rPr lang="en-US"/>
              <a:t>Click to edit Master title style</a:t>
            </a:r>
          </a:p>
        </p:txBody>
      </p:sp>
      <p:sp>
        <p:nvSpPr>
          <p:cNvPr id="5" name="Content Placeholder 17">
            <a:extLst>
              <a:ext uri="{FF2B5EF4-FFF2-40B4-BE49-F238E27FC236}">
                <a16:creationId xmlns:a16="http://schemas.microsoft.com/office/drawing/2014/main" id="{E5900BCB-7532-A74D-8FC7-86FC3A390D15}"/>
              </a:ext>
            </a:extLst>
          </p:cNvPr>
          <p:cNvSpPr>
            <a:spLocks noGrp="1"/>
          </p:cNvSpPr>
          <p:nvPr>
            <p:ph sz="quarter" idx="10" hasCustomPrompt="1"/>
          </p:nvPr>
        </p:nvSpPr>
        <p:spPr>
          <a:xfrm>
            <a:off x="522392" y="2523255"/>
            <a:ext cx="7887091" cy="1651180"/>
          </a:xfrm>
        </p:spPr>
        <p:txBody>
          <a:bodyPr>
            <a:noAutofit/>
          </a:bodyPr>
          <a:lstStyle>
            <a:lvl1pPr>
              <a:lnSpc>
                <a:spcPct val="80000"/>
              </a:lnSpc>
              <a:defRPr sz="1800" b="1" i="0">
                <a:solidFill>
                  <a:schemeClr val="bg1"/>
                </a:solidFill>
                <a:latin typeface="Gentona SemiBold" pitchFamily="2" charset="77"/>
              </a:defRPr>
            </a:lvl1pPr>
            <a:lvl2pPr>
              <a:lnSpc>
                <a:spcPct val="80000"/>
              </a:lnSpc>
              <a:defRPr sz="1600" b="1" i="0">
                <a:solidFill>
                  <a:schemeClr val="bg1"/>
                </a:solidFill>
                <a:latin typeface="Gentona SemiBold" pitchFamily="2" charset="77"/>
              </a:defRPr>
            </a:lvl2pPr>
            <a:lvl3pPr>
              <a:lnSpc>
                <a:spcPct val="80000"/>
              </a:lnSpc>
              <a:defRPr sz="1400" b="1" i="0">
                <a:solidFill>
                  <a:schemeClr val="bg1"/>
                </a:solidFill>
                <a:latin typeface="Gentona SemiBold" pitchFamily="2" charset="77"/>
              </a:defRPr>
            </a:lvl3pPr>
            <a:lvl4pPr>
              <a:lnSpc>
                <a:spcPct val="80000"/>
              </a:lnSpc>
              <a:defRPr sz="1200" b="1" i="0">
                <a:solidFill>
                  <a:schemeClr val="bg1"/>
                </a:solidFill>
                <a:latin typeface="Gentona SemiBold" pitchFamily="2" charset="77"/>
              </a:defRPr>
            </a:lvl4pPr>
            <a:lvl5pPr>
              <a:lnSpc>
                <a:spcPct val="80000"/>
              </a:lnSpc>
              <a:defRPr sz="1100" b="1" i="0">
                <a:solidFill>
                  <a:schemeClr val="bg1"/>
                </a:solidFill>
                <a:latin typeface="Gentona Semi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49ECBB-554D-944F-ACDA-A88F10876DC9}"/>
              </a:ext>
            </a:extLst>
          </p:cNvPr>
          <p:cNvSpPr>
            <a:spLocks noGrp="1"/>
          </p:cNvSpPr>
          <p:nvPr>
            <p:ph type="sldNum" sz="quarter" idx="12"/>
          </p:nvPr>
        </p:nvSpPr>
        <p:spPr/>
        <p:txBody>
          <a:bodyPr/>
          <a:lstStyle>
            <a:lvl1pPr>
              <a:defRPr>
                <a:solidFill>
                  <a:schemeClr val="bg1"/>
                </a:solidFill>
              </a:defRPr>
            </a:lvl1pPr>
          </a:lstStyle>
          <a:p>
            <a:fld id="{F2720FCF-2D84-8E4C-B05E-7411062F1B0B}" type="slidenum">
              <a:rPr lang="en-US" smtClean="0"/>
              <a:pPr/>
              <a:t>‹#›</a:t>
            </a:fld>
            <a:endParaRPr lang="en-US"/>
          </a:p>
        </p:txBody>
      </p:sp>
      <p:pic>
        <p:nvPicPr>
          <p:cNvPr id="10" name="Picture 9">
            <a:extLst>
              <a:ext uri="{FF2B5EF4-FFF2-40B4-BE49-F238E27FC236}">
                <a16:creationId xmlns:a16="http://schemas.microsoft.com/office/drawing/2014/main" id="{DAFDA29B-9766-A648-847F-8858BF167B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538" y="0"/>
            <a:ext cx="908843" cy="908843"/>
          </a:xfrm>
          <a:prstGeom prst="rect">
            <a:avLst/>
          </a:prstGeom>
        </p:spPr>
      </p:pic>
    </p:spTree>
    <p:extLst>
      <p:ext uri="{BB962C8B-B14F-4D97-AF65-F5344CB8AC3E}">
        <p14:creationId xmlns:p14="http://schemas.microsoft.com/office/powerpoint/2010/main" val="333119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96000-12BB-DC4D-83EB-A3EAFC63CADB}"/>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9D15C0BC-C677-734C-8C72-9CC932161A45}"/>
              </a:ext>
            </a:extLst>
          </p:cNvPr>
          <p:cNvSpPr/>
          <p:nvPr userDrawn="1"/>
        </p:nvSpPr>
        <p:spPr>
          <a:xfrm>
            <a:off x="1815355" y="2991205"/>
            <a:ext cx="5513294" cy="496461"/>
          </a:xfrm>
          <a:prstGeom prst="rect">
            <a:avLst/>
          </a:prstGeom>
          <a:solidFill>
            <a:srgbClr val="F37021">
              <a:alpha val="50196"/>
            </a:srgbClr>
          </a:solidFill>
          <a:ln w="38100">
            <a:solidFill>
              <a:srgbClr val="0021A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 name="Title 1">
            <a:extLst>
              <a:ext uri="{FF2B5EF4-FFF2-40B4-BE49-F238E27FC236}">
                <a16:creationId xmlns:a16="http://schemas.microsoft.com/office/drawing/2014/main" id="{229C3A4A-6503-9A4B-9ED5-603436893183}"/>
              </a:ext>
            </a:extLst>
          </p:cNvPr>
          <p:cNvSpPr>
            <a:spLocks noGrp="1"/>
          </p:cNvSpPr>
          <p:nvPr>
            <p:ph type="title" hasCustomPrompt="1"/>
          </p:nvPr>
        </p:nvSpPr>
        <p:spPr>
          <a:xfrm>
            <a:off x="0" y="2584138"/>
            <a:ext cx="9144000" cy="1325563"/>
          </a:xfrm>
        </p:spPr>
        <p:txBody>
          <a:bodyPr>
            <a:normAutofit/>
          </a:bodyPr>
          <a:lstStyle>
            <a:lvl1pPr algn="ctr">
              <a:defRPr sz="1575" b="1" i="0">
                <a:solidFill>
                  <a:schemeClr val="bg1"/>
                </a:solidFill>
                <a:latin typeface="Gentona SemiBold" pitchFamily="2" charset="77"/>
              </a:defRPr>
            </a:lvl1pPr>
          </a:lstStyle>
          <a:p>
            <a:r>
              <a:rPr lang="en-US"/>
              <a:t>CLICK TO EDIT MASTER TITLE STYLE</a:t>
            </a:r>
          </a:p>
        </p:txBody>
      </p:sp>
      <p:sp>
        <p:nvSpPr>
          <p:cNvPr id="10" name="Slide Number Placeholder 9">
            <a:extLst>
              <a:ext uri="{FF2B5EF4-FFF2-40B4-BE49-F238E27FC236}">
                <a16:creationId xmlns:a16="http://schemas.microsoft.com/office/drawing/2014/main" id="{91EC7248-67D4-1B4E-9D18-A93610FE33F8}"/>
              </a:ext>
            </a:extLst>
          </p:cNvPr>
          <p:cNvSpPr>
            <a:spLocks noGrp="1"/>
          </p:cNvSpPr>
          <p:nvPr>
            <p:ph type="sldNum" sz="quarter" idx="10"/>
          </p:nvPr>
        </p:nvSpPr>
        <p:spPr/>
        <p:txBody>
          <a:bodyPr/>
          <a:lstStyle>
            <a:lvl1pPr>
              <a:defRPr>
                <a:solidFill>
                  <a:schemeClr val="bg1"/>
                </a:solidFill>
              </a:defRPr>
            </a:lvl1pPr>
          </a:lstStyle>
          <a:p>
            <a:fld id="{F2720FCF-2D84-8E4C-B05E-7411062F1B0B}" type="slidenum">
              <a:rPr lang="en-US" smtClean="0"/>
              <a:pPr/>
              <a:t>‹#›</a:t>
            </a:fld>
            <a:endParaRPr lang="en-US"/>
          </a:p>
        </p:txBody>
      </p:sp>
      <p:pic>
        <p:nvPicPr>
          <p:cNvPr id="5" name="Picture 4">
            <a:extLst>
              <a:ext uri="{FF2B5EF4-FFF2-40B4-BE49-F238E27FC236}">
                <a16:creationId xmlns:a16="http://schemas.microsoft.com/office/drawing/2014/main" id="{EEF3BEE8-BE87-C54C-B43B-6828E5B4FB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867" y="0"/>
            <a:ext cx="472080" cy="472080"/>
          </a:xfrm>
          <a:prstGeom prst="rect">
            <a:avLst/>
          </a:prstGeom>
        </p:spPr>
      </p:pic>
    </p:spTree>
    <p:extLst>
      <p:ext uri="{BB962C8B-B14F-4D97-AF65-F5344CB8AC3E}">
        <p14:creationId xmlns:p14="http://schemas.microsoft.com/office/powerpoint/2010/main" val="353974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DE00EF5-9980-D04D-9E9B-F6E90AC1D992}"/>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15" name="Rectangle 14">
            <a:extLst>
              <a:ext uri="{FF2B5EF4-FFF2-40B4-BE49-F238E27FC236}">
                <a16:creationId xmlns:a16="http://schemas.microsoft.com/office/drawing/2014/main" id="{6F8588FC-6D06-7E47-9858-1BD01F5CEEF1}"/>
              </a:ext>
            </a:extLst>
          </p:cNvPr>
          <p:cNvSpPr/>
          <p:nvPr userDrawn="1"/>
        </p:nvSpPr>
        <p:spPr>
          <a:xfrm>
            <a:off x="1815352" y="2991206"/>
            <a:ext cx="5513294" cy="496461"/>
          </a:xfrm>
          <a:prstGeom prst="rect">
            <a:avLst/>
          </a:prstGeom>
          <a:solidFill>
            <a:srgbClr val="0021A5">
              <a:alpha val="25098"/>
            </a:srgbClr>
          </a:solidFill>
          <a:ln w="38100">
            <a:solidFill>
              <a:srgbClr val="F3702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0" name="Title 1">
            <a:extLst>
              <a:ext uri="{FF2B5EF4-FFF2-40B4-BE49-F238E27FC236}">
                <a16:creationId xmlns:a16="http://schemas.microsoft.com/office/drawing/2014/main" id="{B20A6F46-6595-7445-8130-84474186396F}"/>
              </a:ext>
            </a:extLst>
          </p:cNvPr>
          <p:cNvSpPr>
            <a:spLocks noGrp="1"/>
          </p:cNvSpPr>
          <p:nvPr>
            <p:ph type="title" hasCustomPrompt="1"/>
          </p:nvPr>
        </p:nvSpPr>
        <p:spPr>
          <a:xfrm>
            <a:off x="0" y="2584138"/>
            <a:ext cx="9144000" cy="1325563"/>
          </a:xfrm>
        </p:spPr>
        <p:txBody>
          <a:bodyPr>
            <a:normAutofit/>
          </a:bodyPr>
          <a:lstStyle>
            <a:lvl1pPr algn="ctr">
              <a:defRPr sz="1575" b="1" i="0">
                <a:solidFill>
                  <a:schemeClr val="bg1"/>
                </a:solidFill>
                <a:latin typeface="Gentona SemiBold" pitchFamily="2" charset="77"/>
              </a:defRPr>
            </a:lvl1pPr>
          </a:lstStyle>
          <a:p>
            <a:r>
              <a:rPr lang="en-US"/>
              <a:t>CLICK TO EDIT MASTER TITLE STYLE</a:t>
            </a:r>
          </a:p>
        </p:txBody>
      </p:sp>
      <p:sp>
        <p:nvSpPr>
          <p:cNvPr id="21" name="Slide Number Placeholder 20">
            <a:extLst>
              <a:ext uri="{FF2B5EF4-FFF2-40B4-BE49-F238E27FC236}">
                <a16:creationId xmlns:a16="http://schemas.microsoft.com/office/drawing/2014/main" id="{947017B0-555E-2149-AA65-4384CA386559}"/>
              </a:ext>
            </a:extLst>
          </p:cNvPr>
          <p:cNvSpPr>
            <a:spLocks noGrp="1"/>
          </p:cNvSpPr>
          <p:nvPr>
            <p:ph type="sldNum" sz="quarter" idx="10"/>
          </p:nvPr>
        </p:nvSpPr>
        <p:spPr/>
        <p:txBody>
          <a:bodyPr/>
          <a:lstStyle>
            <a:lvl1pPr>
              <a:defRPr>
                <a:solidFill>
                  <a:schemeClr val="bg1"/>
                </a:solidFill>
              </a:defRPr>
            </a:lvl1pPr>
          </a:lstStyle>
          <a:p>
            <a:fld id="{F2720FCF-2D84-8E4C-B05E-7411062F1B0B}" type="slidenum">
              <a:rPr lang="en-US" smtClean="0"/>
              <a:pPr/>
              <a:t>‹#›</a:t>
            </a:fld>
            <a:endParaRPr lang="en-US"/>
          </a:p>
        </p:txBody>
      </p:sp>
      <p:pic>
        <p:nvPicPr>
          <p:cNvPr id="11" name="Picture 10">
            <a:extLst>
              <a:ext uri="{FF2B5EF4-FFF2-40B4-BE49-F238E27FC236}">
                <a16:creationId xmlns:a16="http://schemas.microsoft.com/office/drawing/2014/main" id="{1CD563CB-18B5-F949-8FF8-9BD361B7F4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867" y="0"/>
            <a:ext cx="472080" cy="472080"/>
          </a:xfrm>
          <a:prstGeom prst="rect">
            <a:avLst/>
          </a:prstGeom>
        </p:spPr>
      </p:pic>
    </p:spTree>
    <p:extLst>
      <p:ext uri="{BB962C8B-B14F-4D97-AF65-F5344CB8AC3E}">
        <p14:creationId xmlns:p14="http://schemas.microsoft.com/office/powerpoint/2010/main" val="227233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1E9359D-2571-6E46-BA8F-08454A719DF0}"/>
              </a:ext>
            </a:extLst>
          </p:cNvPr>
          <p:cNvPicPr>
            <a:picLocks/>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 y="0"/>
            <a:ext cx="9143999" cy="6876168"/>
          </a:xfrm>
          <a:prstGeom prst="rect">
            <a:avLst/>
          </a:prstGeom>
        </p:spPr>
      </p:pic>
      <p:sp>
        <p:nvSpPr>
          <p:cNvPr id="19" name="Title 18">
            <a:extLst>
              <a:ext uri="{FF2B5EF4-FFF2-40B4-BE49-F238E27FC236}">
                <a16:creationId xmlns:a16="http://schemas.microsoft.com/office/drawing/2014/main" id="{AE64F30D-9A92-7246-8B24-9B89310AC256}"/>
              </a:ext>
            </a:extLst>
          </p:cNvPr>
          <p:cNvSpPr>
            <a:spLocks noGrp="1"/>
          </p:cNvSpPr>
          <p:nvPr>
            <p:ph type="title"/>
          </p:nvPr>
        </p:nvSpPr>
        <p:spPr>
          <a:xfrm>
            <a:off x="489504" y="492868"/>
            <a:ext cx="7886700" cy="975410"/>
          </a:xfrm>
        </p:spPr>
        <p:txBody>
          <a:bodyPr anchor="b">
            <a:normAutofit/>
          </a:bodyPr>
          <a:lstStyle>
            <a:lvl1pPr>
              <a:defRPr sz="1575" b="1" i="0">
                <a:solidFill>
                  <a:schemeClr val="accent2"/>
                </a:solidFill>
                <a:latin typeface="Gentona SemiBold" pitchFamily="2" charset="77"/>
              </a:defRPr>
            </a:lvl1pPr>
          </a:lstStyle>
          <a:p>
            <a:r>
              <a:rPr lang="en-US"/>
              <a:t>Click to edit Master title style</a:t>
            </a:r>
          </a:p>
        </p:txBody>
      </p:sp>
      <p:sp>
        <p:nvSpPr>
          <p:cNvPr id="21" name="Text Placeholder 20">
            <a:extLst>
              <a:ext uri="{FF2B5EF4-FFF2-40B4-BE49-F238E27FC236}">
                <a16:creationId xmlns:a16="http://schemas.microsoft.com/office/drawing/2014/main" id="{0E2C69D4-C78E-134B-92C1-5982B6D49620}"/>
              </a:ext>
            </a:extLst>
          </p:cNvPr>
          <p:cNvSpPr>
            <a:spLocks noGrp="1"/>
          </p:cNvSpPr>
          <p:nvPr>
            <p:ph type="body" sz="quarter" idx="10"/>
          </p:nvPr>
        </p:nvSpPr>
        <p:spPr>
          <a:xfrm>
            <a:off x="1038640" y="1863434"/>
            <a:ext cx="7468200" cy="4676505"/>
          </a:xfrm>
        </p:spPr>
        <p:txBody>
          <a:bodyPr>
            <a:normAutofit/>
          </a:bodyPr>
          <a:lstStyle>
            <a:lvl1pPr marL="0" indent="0">
              <a:buFont typeface="Arial" panose="020B0604020202020204" pitchFamily="34" charset="0"/>
              <a:buNone/>
              <a:defRPr sz="1400">
                <a:solidFill>
                  <a:srgbClr val="002060"/>
                </a:solidFill>
              </a:defRPr>
            </a:lvl1pPr>
            <a:lvl2pPr marL="342884" indent="0">
              <a:buFont typeface="Arial" panose="020B0604020202020204" pitchFamily="34" charset="0"/>
              <a:buNone/>
              <a:defRPr sz="1200">
                <a:solidFill>
                  <a:srgbClr val="002060"/>
                </a:solidFill>
              </a:defRPr>
            </a:lvl2pPr>
            <a:lvl3pPr marL="685766" indent="0">
              <a:buFont typeface="Arial" panose="020B0604020202020204" pitchFamily="34" charset="0"/>
              <a:buNone/>
              <a:defRPr sz="1100">
                <a:solidFill>
                  <a:srgbClr val="002060"/>
                </a:solidFill>
              </a:defRPr>
            </a:lvl3pPr>
            <a:lvl4pPr marL="1028649" indent="0">
              <a:buFont typeface="Arial" panose="020B0604020202020204" pitchFamily="34" charset="0"/>
              <a:buNone/>
              <a:defRPr sz="1000">
                <a:solidFill>
                  <a:srgbClr val="002060"/>
                </a:solidFill>
              </a:defRPr>
            </a:lvl4pPr>
            <a:lvl5pPr marL="1371532" indent="0">
              <a:buFont typeface="Arial" panose="020B0604020202020204" pitchFamily="34" charset="0"/>
              <a:buNone/>
              <a:defRPr sz="900">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CB9A1138-AF20-214B-B275-D3DABEE0E723}"/>
              </a:ext>
            </a:extLst>
          </p:cNvPr>
          <p:cNvCxnSpPr/>
          <p:nvPr userDrawn="1"/>
        </p:nvCxnSpPr>
        <p:spPr>
          <a:xfrm>
            <a:off x="0" y="1468278"/>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36" name="Text Placeholder 35">
            <a:extLst>
              <a:ext uri="{FF2B5EF4-FFF2-40B4-BE49-F238E27FC236}">
                <a16:creationId xmlns:a16="http://schemas.microsoft.com/office/drawing/2014/main" id="{8DD7CE01-F74E-4B46-8B6D-9C9765D030C7}"/>
              </a:ext>
            </a:extLst>
          </p:cNvPr>
          <p:cNvSpPr>
            <a:spLocks noGrp="1"/>
          </p:cNvSpPr>
          <p:nvPr>
            <p:ph type="body" sz="quarter" idx="12" hasCustomPrompt="1"/>
          </p:nvPr>
        </p:nvSpPr>
        <p:spPr>
          <a:xfrm>
            <a:off x="2" y="176621"/>
            <a:ext cx="8142051" cy="316248"/>
          </a:xfrm>
        </p:spPr>
        <p:txBody>
          <a:bodyPr>
            <a:normAutofit/>
          </a:bodyPr>
          <a:lstStyle>
            <a:lvl1pPr algn="ctr">
              <a:defRPr sz="1050" b="1" i="0" spc="225">
                <a:solidFill>
                  <a:schemeClr val="accent5"/>
                </a:solidFill>
                <a:latin typeface="Gentona SemiBold" pitchFamily="2" charset="77"/>
              </a:defRPr>
            </a:lvl1pPr>
          </a:lstStyle>
          <a:p>
            <a:pPr lvl="0"/>
            <a:r>
              <a:rPr lang="en-US"/>
              <a:t>CLICK TO EDIT MASTER TEXT STYLES</a:t>
            </a:r>
          </a:p>
        </p:txBody>
      </p:sp>
      <p:sp>
        <p:nvSpPr>
          <p:cNvPr id="2" name="Slide Number Placeholder 1">
            <a:extLst>
              <a:ext uri="{FF2B5EF4-FFF2-40B4-BE49-F238E27FC236}">
                <a16:creationId xmlns:a16="http://schemas.microsoft.com/office/drawing/2014/main" id="{953C8FF8-821A-694C-BE8D-3C30F66B5F28}"/>
              </a:ext>
            </a:extLst>
          </p:cNvPr>
          <p:cNvSpPr>
            <a:spLocks noGrp="1"/>
          </p:cNvSpPr>
          <p:nvPr>
            <p:ph type="sldNum" sz="quarter" idx="13"/>
          </p:nvPr>
        </p:nvSpPr>
        <p:spPr/>
        <p:txBody>
          <a:bodyPr/>
          <a:lstStyle>
            <a:lvl1pPr>
              <a:defRPr>
                <a:solidFill>
                  <a:schemeClr val="tx2"/>
                </a:solidFill>
              </a:defRPr>
            </a:lvl1pPr>
          </a:lstStyle>
          <a:p>
            <a:fld id="{F2720FCF-2D84-8E4C-B05E-7411062F1B0B}" type="slidenum">
              <a:rPr lang="en-US" smtClean="0"/>
              <a:pPr/>
              <a:t>‹#›</a:t>
            </a:fld>
            <a:endParaRPr lang="en-US"/>
          </a:p>
        </p:txBody>
      </p:sp>
      <p:pic>
        <p:nvPicPr>
          <p:cNvPr id="15" name="Picture 14">
            <a:extLst>
              <a:ext uri="{FF2B5EF4-FFF2-40B4-BE49-F238E27FC236}">
                <a16:creationId xmlns:a16="http://schemas.microsoft.com/office/drawing/2014/main" id="{9BFA826F-C702-494B-AE7B-59675C0155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2811" y="0"/>
            <a:ext cx="472080" cy="472080"/>
          </a:xfrm>
          <a:prstGeom prst="rect">
            <a:avLst/>
          </a:prstGeom>
        </p:spPr>
      </p:pic>
    </p:spTree>
    <p:extLst>
      <p:ext uri="{BB962C8B-B14F-4D97-AF65-F5344CB8AC3E}">
        <p14:creationId xmlns:p14="http://schemas.microsoft.com/office/powerpoint/2010/main" val="122314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DA349E-E7E8-484D-A428-776404A92C8F}"/>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9" name="Title 18">
            <a:extLst>
              <a:ext uri="{FF2B5EF4-FFF2-40B4-BE49-F238E27FC236}">
                <a16:creationId xmlns:a16="http://schemas.microsoft.com/office/drawing/2014/main" id="{C3E5D00F-78A6-A94C-895B-833951513F47}"/>
              </a:ext>
            </a:extLst>
          </p:cNvPr>
          <p:cNvSpPr>
            <a:spLocks noGrp="1"/>
          </p:cNvSpPr>
          <p:nvPr>
            <p:ph type="title"/>
          </p:nvPr>
        </p:nvSpPr>
        <p:spPr>
          <a:xfrm>
            <a:off x="489504" y="492868"/>
            <a:ext cx="7886700" cy="975410"/>
          </a:xfrm>
        </p:spPr>
        <p:txBody>
          <a:bodyPr anchor="b">
            <a:normAutofit/>
          </a:bodyPr>
          <a:lstStyle>
            <a:lvl1pPr>
              <a:defRPr sz="1575" b="1" i="0">
                <a:solidFill>
                  <a:schemeClr val="accent2"/>
                </a:solidFill>
                <a:latin typeface="Gentona SemiBold" pitchFamily="2" charset="77"/>
              </a:defRPr>
            </a:lvl1pPr>
          </a:lstStyle>
          <a:p>
            <a:r>
              <a:rPr lang="en-US"/>
              <a:t>Click to edit Master title style</a:t>
            </a:r>
          </a:p>
        </p:txBody>
      </p:sp>
      <p:sp>
        <p:nvSpPr>
          <p:cNvPr id="10" name="Text Placeholder 20">
            <a:extLst>
              <a:ext uri="{FF2B5EF4-FFF2-40B4-BE49-F238E27FC236}">
                <a16:creationId xmlns:a16="http://schemas.microsoft.com/office/drawing/2014/main" id="{782EA0E3-58EE-1340-9592-06A2C8BC8896}"/>
              </a:ext>
            </a:extLst>
          </p:cNvPr>
          <p:cNvSpPr>
            <a:spLocks noGrp="1"/>
          </p:cNvSpPr>
          <p:nvPr>
            <p:ph type="body" sz="quarter" idx="10"/>
          </p:nvPr>
        </p:nvSpPr>
        <p:spPr>
          <a:xfrm>
            <a:off x="1038640" y="1863434"/>
            <a:ext cx="7468200" cy="4676505"/>
          </a:xfrm>
        </p:spPr>
        <p:txBody>
          <a:bodyPr>
            <a:normAutofit/>
          </a:bodyPr>
          <a:lstStyle>
            <a:lvl1pPr marL="214303" indent="-214303">
              <a:buFont typeface="Arial" panose="020B0604020202020204" pitchFamily="34" charset="0"/>
              <a:buChar char="•"/>
              <a:defRPr sz="1400">
                <a:solidFill>
                  <a:srgbClr val="002060"/>
                </a:solidFill>
              </a:defRPr>
            </a:lvl1pPr>
            <a:lvl2pPr marL="471464" indent="-128582">
              <a:buFont typeface="Arial" panose="020B0604020202020204" pitchFamily="34" charset="0"/>
              <a:buChar char="•"/>
              <a:defRPr sz="1100">
                <a:solidFill>
                  <a:srgbClr val="002060"/>
                </a:solidFill>
              </a:defRPr>
            </a:lvl2pPr>
            <a:lvl3pPr marL="814348" indent="-128582">
              <a:buFont typeface="Arial" panose="020B0604020202020204" pitchFamily="34" charset="0"/>
              <a:buChar char="•"/>
              <a:defRPr sz="1050">
                <a:solidFill>
                  <a:srgbClr val="002060"/>
                </a:solidFill>
              </a:defRPr>
            </a:lvl3pPr>
            <a:lvl4pPr marL="1157230" indent="-128582">
              <a:buFont typeface="Arial" panose="020B0604020202020204" pitchFamily="34" charset="0"/>
              <a:buChar char="•"/>
              <a:defRPr sz="1000">
                <a:solidFill>
                  <a:srgbClr val="002060"/>
                </a:solidFill>
              </a:defRPr>
            </a:lvl4pPr>
            <a:lvl5pPr marL="1500113" indent="-128582">
              <a:buFont typeface="Arial" panose="020B0604020202020204" pitchFamily="34" charset="0"/>
              <a:buChar char="•"/>
              <a:defRPr sz="900">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EF08FD05-0ABB-7149-9A9C-5DFF07F1ED70}"/>
              </a:ext>
            </a:extLst>
          </p:cNvPr>
          <p:cNvCxnSpPr/>
          <p:nvPr userDrawn="1"/>
        </p:nvCxnSpPr>
        <p:spPr>
          <a:xfrm>
            <a:off x="0" y="1468278"/>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2" name="Text Placeholder 35">
            <a:extLst>
              <a:ext uri="{FF2B5EF4-FFF2-40B4-BE49-F238E27FC236}">
                <a16:creationId xmlns:a16="http://schemas.microsoft.com/office/drawing/2014/main" id="{A1C3766D-9C9B-8C43-BABE-378BEFDA6AAD}"/>
              </a:ext>
            </a:extLst>
          </p:cNvPr>
          <p:cNvSpPr>
            <a:spLocks noGrp="1"/>
          </p:cNvSpPr>
          <p:nvPr>
            <p:ph type="body" sz="quarter" idx="12" hasCustomPrompt="1"/>
          </p:nvPr>
        </p:nvSpPr>
        <p:spPr>
          <a:xfrm>
            <a:off x="2" y="176621"/>
            <a:ext cx="8142051" cy="316248"/>
          </a:xfrm>
        </p:spPr>
        <p:txBody>
          <a:bodyPr>
            <a:normAutofit/>
          </a:bodyPr>
          <a:lstStyle>
            <a:lvl1pPr algn="ctr">
              <a:defRPr sz="1050" b="1" i="0" spc="225">
                <a:solidFill>
                  <a:schemeClr val="accent5"/>
                </a:solidFill>
                <a:latin typeface="Gentona SemiBold" pitchFamily="2" charset="77"/>
              </a:defRPr>
            </a:lvl1pPr>
          </a:lstStyle>
          <a:p>
            <a:pPr lvl="0"/>
            <a:r>
              <a:rPr lang="en-US"/>
              <a:t>CLICK TO EDIT MASTER TEXT STYLES</a:t>
            </a:r>
          </a:p>
        </p:txBody>
      </p:sp>
      <p:sp>
        <p:nvSpPr>
          <p:cNvPr id="2" name="Slide Number Placeholder 1">
            <a:extLst>
              <a:ext uri="{FF2B5EF4-FFF2-40B4-BE49-F238E27FC236}">
                <a16:creationId xmlns:a16="http://schemas.microsoft.com/office/drawing/2014/main" id="{97D12523-2B2B-9642-87C8-EFCB37E4F5A7}"/>
              </a:ext>
            </a:extLst>
          </p:cNvPr>
          <p:cNvSpPr>
            <a:spLocks noGrp="1"/>
          </p:cNvSpPr>
          <p:nvPr>
            <p:ph type="sldNum" sz="quarter" idx="13"/>
          </p:nvPr>
        </p:nvSpPr>
        <p:spPr/>
        <p:txBody>
          <a:bodyPr/>
          <a:lstStyle/>
          <a:p>
            <a:fld id="{F2720FCF-2D84-8E4C-B05E-7411062F1B0B}" type="slidenum">
              <a:rPr lang="en-US" smtClean="0"/>
              <a:pPr/>
              <a:t>‹#›</a:t>
            </a:fld>
            <a:endParaRPr lang="en-US"/>
          </a:p>
        </p:txBody>
      </p:sp>
      <p:pic>
        <p:nvPicPr>
          <p:cNvPr id="14" name="Picture 13">
            <a:extLst>
              <a:ext uri="{FF2B5EF4-FFF2-40B4-BE49-F238E27FC236}">
                <a16:creationId xmlns:a16="http://schemas.microsoft.com/office/drawing/2014/main" id="{BE6BDD41-966B-2A4E-A02B-22A768259E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867" y="1"/>
            <a:ext cx="472080" cy="472080"/>
          </a:xfrm>
          <a:prstGeom prst="rect">
            <a:avLst/>
          </a:prstGeom>
        </p:spPr>
      </p:pic>
    </p:spTree>
    <p:extLst>
      <p:ext uri="{BB962C8B-B14F-4D97-AF65-F5344CB8AC3E}">
        <p14:creationId xmlns:p14="http://schemas.microsoft.com/office/powerpoint/2010/main" val="300381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8">
            <a:extLst>
              <a:ext uri="{FF2B5EF4-FFF2-40B4-BE49-F238E27FC236}">
                <a16:creationId xmlns:a16="http://schemas.microsoft.com/office/drawing/2014/main" id="{49F300AA-822B-4643-8DC2-3D205B78C90F}"/>
              </a:ext>
            </a:extLst>
          </p:cNvPr>
          <p:cNvSpPr>
            <a:spLocks noGrp="1"/>
          </p:cNvSpPr>
          <p:nvPr>
            <p:ph type="title"/>
          </p:nvPr>
        </p:nvSpPr>
        <p:spPr>
          <a:xfrm>
            <a:off x="489504" y="492868"/>
            <a:ext cx="7886700" cy="975410"/>
          </a:xfrm>
        </p:spPr>
        <p:txBody>
          <a:bodyPr anchor="b">
            <a:normAutofit/>
          </a:bodyPr>
          <a:lstStyle>
            <a:lvl1pPr>
              <a:defRPr sz="1575" b="1" i="0">
                <a:solidFill>
                  <a:schemeClr val="accent2"/>
                </a:solidFill>
                <a:latin typeface="Gentona SemiBold" pitchFamily="2" charset="77"/>
              </a:defRPr>
            </a:lvl1pPr>
          </a:lstStyle>
          <a:p>
            <a:r>
              <a:rPr lang="en-US"/>
              <a:t>Click to edit Master title style</a:t>
            </a:r>
          </a:p>
        </p:txBody>
      </p:sp>
      <p:sp>
        <p:nvSpPr>
          <p:cNvPr id="7" name="Text Placeholder 20">
            <a:extLst>
              <a:ext uri="{FF2B5EF4-FFF2-40B4-BE49-F238E27FC236}">
                <a16:creationId xmlns:a16="http://schemas.microsoft.com/office/drawing/2014/main" id="{B8949BA5-F6D9-3040-9A5F-DB073A7FDD55}"/>
              </a:ext>
            </a:extLst>
          </p:cNvPr>
          <p:cNvSpPr>
            <a:spLocks noGrp="1"/>
          </p:cNvSpPr>
          <p:nvPr>
            <p:ph type="body" sz="quarter" idx="10"/>
          </p:nvPr>
        </p:nvSpPr>
        <p:spPr>
          <a:xfrm>
            <a:off x="1038640" y="1863434"/>
            <a:ext cx="7468200" cy="4676505"/>
          </a:xfrm>
        </p:spPr>
        <p:txBody>
          <a:bodyPr>
            <a:normAutofit/>
          </a:bodyPr>
          <a:lstStyle>
            <a:lvl1pPr marL="0" indent="0">
              <a:buFont typeface="Arial" panose="020B0604020202020204" pitchFamily="34" charset="0"/>
              <a:buNone/>
              <a:defRPr sz="1200">
                <a:solidFill>
                  <a:srgbClr val="002060"/>
                </a:solidFill>
              </a:defRPr>
            </a:lvl1pPr>
            <a:lvl2pPr marL="342884" indent="0">
              <a:buFont typeface="Arial" panose="020B0604020202020204" pitchFamily="34" charset="0"/>
              <a:buNone/>
              <a:defRPr sz="1050">
                <a:solidFill>
                  <a:srgbClr val="002060"/>
                </a:solidFill>
              </a:defRPr>
            </a:lvl2pPr>
            <a:lvl3pPr marL="685766" indent="0">
              <a:buFont typeface="Arial" panose="020B0604020202020204" pitchFamily="34" charset="0"/>
              <a:buNone/>
              <a:defRPr sz="1000">
                <a:solidFill>
                  <a:srgbClr val="002060"/>
                </a:solidFill>
              </a:defRPr>
            </a:lvl3pPr>
            <a:lvl4pPr marL="1028649" indent="0">
              <a:buFont typeface="Arial" panose="020B0604020202020204" pitchFamily="34" charset="0"/>
              <a:buNone/>
              <a:defRPr sz="900">
                <a:solidFill>
                  <a:srgbClr val="002060"/>
                </a:solidFill>
              </a:defRPr>
            </a:lvl4pPr>
            <a:lvl5pPr marL="1371532" indent="0">
              <a:buFont typeface="Arial" panose="020B0604020202020204" pitchFamily="34" charset="0"/>
              <a:buNone/>
              <a:defRPr sz="800">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0A6B1E57-E9CF-2945-BCFE-4A98A81A8164}"/>
              </a:ext>
            </a:extLst>
          </p:cNvPr>
          <p:cNvCxnSpPr/>
          <p:nvPr userDrawn="1"/>
        </p:nvCxnSpPr>
        <p:spPr>
          <a:xfrm>
            <a:off x="0" y="1468278"/>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9" name="Text Placeholder 35">
            <a:extLst>
              <a:ext uri="{FF2B5EF4-FFF2-40B4-BE49-F238E27FC236}">
                <a16:creationId xmlns:a16="http://schemas.microsoft.com/office/drawing/2014/main" id="{AFE1BB7D-11C8-384B-8F64-BFA990714177}"/>
              </a:ext>
            </a:extLst>
          </p:cNvPr>
          <p:cNvSpPr>
            <a:spLocks noGrp="1"/>
          </p:cNvSpPr>
          <p:nvPr>
            <p:ph type="body" sz="quarter" idx="12" hasCustomPrompt="1"/>
          </p:nvPr>
        </p:nvSpPr>
        <p:spPr>
          <a:xfrm>
            <a:off x="2" y="176621"/>
            <a:ext cx="8142051" cy="316248"/>
          </a:xfrm>
        </p:spPr>
        <p:txBody>
          <a:bodyPr>
            <a:normAutofit/>
          </a:bodyPr>
          <a:lstStyle>
            <a:lvl1pPr algn="ctr">
              <a:defRPr sz="1050" b="1" i="0" spc="225">
                <a:solidFill>
                  <a:schemeClr val="accent5"/>
                </a:solidFill>
                <a:latin typeface="Gentona SemiBold" pitchFamily="2" charset="77"/>
              </a:defRPr>
            </a:lvl1pPr>
          </a:lstStyle>
          <a:p>
            <a:pPr lvl="0"/>
            <a:r>
              <a:rPr lang="en-US"/>
              <a:t>CLICK TO EDIT MASTER TEXT STYLES</a:t>
            </a:r>
          </a:p>
        </p:txBody>
      </p:sp>
      <p:sp>
        <p:nvSpPr>
          <p:cNvPr id="10" name="Slide Number Placeholder 9">
            <a:extLst>
              <a:ext uri="{FF2B5EF4-FFF2-40B4-BE49-F238E27FC236}">
                <a16:creationId xmlns:a16="http://schemas.microsoft.com/office/drawing/2014/main" id="{EC47E0AD-5A17-784E-A861-59DEF2D715D4}"/>
              </a:ext>
            </a:extLst>
          </p:cNvPr>
          <p:cNvSpPr>
            <a:spLocks noGrp="1"/>
          </p:cNvSpPr>
          <p:nvPr>
            <p:ph type="sldNum" sz="quarter" idx="13"/>
          </p:nvPr>
        </p:nvSpPr>
        <p:spPr/>
        <p:txBody>
          <a:bodyPr/>
          <a:lstStyle/>
          <a:p>
            <a:fld id="{F2720FCF-2D84-8E4C-B05E-7411062F1B0B}" type="slidenum">
              <a:rPr lang="en-US" smtClean="0"/>
              <a:pPr/>
              <a:t>‹#›</a:t>
            </a:fld>
            <a:endParaRPr lang="en-US"/>
          </a:p>
        </p:txBody>
      </p:sp>
      <p:pic>
        <p:nvPicPr>
          <p:cNvPr id="12" name="Picture 11">
            <a:extLst>
              <a:ext uri="{FF2B5EF4-FFF2-40B4-BE49-F238E27FC236}">
                <a16:creationId xmlns:a16="http://schemas.microsoft.com/office/drawing/2014/main" id="{434B2FE3-8318-C142-B031-245993ACDF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7143" y="1"/>
            <a:ext cx="472080" cy="472080"/>
          </a:xfrm>
          <a:prstGeom prst="rect">
            <a:avLst/>
          </a:prstGeom>
        </p:spPr>
      </p:pic>
    </p:spTree>
    <p:extLst>
      <p:ext uri="{BB962C8B-B14F-4D97-AF65-F5344CB8AC3E}">
        <p14:creationId xmlns:p14="http://schemas.microsoft.com/office/powerpoint/2010/main" val="59852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5AD3F3-EE95-914C-BD12-0A34EC2C7372}"/>
              </a:ext>
            </a:extLst>
          </p:cNvPr>
          <p:cNvSpPr>
            <a:spLocks noGrp="1"/>
          </p:cNvSpPr>
          <p:nvPr>
            <p:ph type="sldNum" sz="quarter" idx="10"/>
          </p:nvPr>
        </p:nvSpPr>
        <p:spPr/>
        <p:txBody>
          <a:bodyPr/>
          <a:lstStyle/>
          <a:p>
            <a:fld id="{F2720FCF-2D84-8E4C-B05E-7411062F1B0B}" type="slidenum">
              <a:rPr lang="en-US" smtClean="0"/>
              <a:pPr/>
              <a:t>‹#›</a:t>
            </a:fld>
            <a:endParaRPr lang="en-US"/>
          </a:p>
        </p:txBody>
      </p:sp>
    </p:spTree>
    <p:extLst>
      <p:ext uri="{BB962C8B-B14F-4D97-AF65-F5344CB8AC3E}">
        <p14:creationId xmlns:p14="http://schemas.microsoft.com/office/powerpoint/2010/main" val="421111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CBD126-1AE6-0640-BAC7-E9A5CA1FA2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Placeholder 2">
            <a:extLst>
              <a:ext uri="{FF2B5EF4-FFF2-40B4-BE49-F238E27FC236}">
                <a16:creationId xmlns:a16="http://schemas.microsoft.com/office/drawing/2014/main" id="{9374CE2A-2DED-4E4B-922E-7A90DC56DB57}"/>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4">
            <a:extLst>
              <a:ext uri="{FF2B5EF4-FFF2-40B4-BE49-F238E27FC236}">
                <a16:creationId xmlns:a16="http://schemas.microsoft.com/office/drawing/2014/main" id="{9C922EB3-76D2-BB4F-A96D-56A5A53F866D}"/>
              </a:ext>
            </a:extLst>
          </p:cNvPr>
          <p:cNvSpPr>
            <a:spLocks noGrp="1"/>
          </p:cNvSpPr>
          <p:nvPr>
            <p:ph type="sldNum" sz="quarter" idx="4"/>
          </p:nvPr>
        </p:nvSpPr>
        <p:spPr>
          <a:xfrm>
            <a:off x="8585947" y="6589062"/>
            <a:ext cx="517712" cy="215153"/>
          </a:xfrm>
          <a:prstGeom prst="rect">
            <a:avLst/>
          </a:prstGeom>
        </p:spPr>
        <p:txBody>
          <a:bodyPr vert="horz" lIns="0" tIns="0" rIns="0" bIns="0" rtlCol="0" anchor="b"/>
          <a:lstStyle>
            <a:lvl1pPr algn="r">
              <a:defRPr sz="600" b="0" i="0">
                <a:solidFill>
                  <a:schemeClr val="tx2"/>
                </a:solidFill>
                <a:latin typeface="Gentona Book" pitchFamily="2" charset="77"/>
              </a:defRPr>
            </a:lvl1pPr>
          </a:lstStyle>
          <a:p>
            <a:fld id="{F2720FCF-2D84-8E4C-B05E-7411062F1B0B}" type="slidenum">
              <a:rPr lang="en-US" smtClean="0"/>
              <a:pPr/>
              <a:t>‹#›</a:t>
            </a:fld>
            <a:endParaRPr lang="en-US"/>
          </a:p>
        </p:txBody>
      </p:sp>
    </p:spTree>
    <p:extLst>
      <p:ext uri="{BB962C8B-B14F-4D97-AF65-F5344CB8AC3E}">
        <p14:creationId xmlns:p14="http://schemas.microsoft.com/office/powerpoint/2010/main" val="186958355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0" r:id="rId6"/>
    <p:sldLayoutId id="2147483651" r:id="rId7"/>
    <p:sldLayoutId id="2147483652" r:id="rId8"/>
    <p:sldLayoutId id="2147483653" r:id="rId9"/>
  </p:sldLayoutIdLst>
  <p:hf hdr="0" dt="0"/>
  <p:txStyles>
    <p:titleStyle>
      <a:lvl1pPr algn="l" defTabSz="685766" rtl="0" eaLnBrk="1" latinLnBrk="0" hangingPunct="1">
        <a:lnSpc>
          <a:spcPct val="90000"/>
        </a:lnSpc>
        <a:spcBef>
          <a:spcPct val="0"/>
        </a:spcBef>
        <a:buNone/>
        <a:defRPr sz="3300" b="0" i="0" kern="1200">
          <a:solidFill>
            <a:srgbClr val="002060"/>
          </a:solidFill>
          <a:latin typeface="Gentona Book" pitchFamily="2" charset="77"/>
          <a:ea typeface="+mj-ea"/>
          <a:cs typeface="+mj-cs"/>
        </a:defRPr>
      </a:lvl1pPr>
    </p:titleStyle>
    <p:bodyStyle>
      <a:lvl1pPr marL="0" indent="0" algn="l" defTabSz="685766" rtl="0" eaLnBrk="1" latinLnBrk="0" hangingPunct="1">
        <a:lnSpc>
          <a:spcPct val="90000"/>
        </a:lnSpc>
        <a:spcBef>
          <a:spcPts val="750"/>
        </a:spcBef>
        <a:buFont typeface="Arial"/>
        <a:buNone/>
        <a:defRPr sz="2100" b="0" i="0" kern="1200">
          <a:solidFill>
            <a:srgbClr val="002060"/>
          </a:solidFill>
          <a:latin typeface="Gentona Book" pitchFamily="2" charset="77"/>
          <a:ea typeface="+mn-ea"/>
          <a:cs typeface="+mn-cs"/>
        </a:defRPr>
      </a:lvl1pPr>
      <a:lvl2pPr marL="342884" indent="0" algn="l" defTabSz="685766" rtl="0" eaLnBrk="1" latinLnBrk="0" hangingPunct="1">
        <a:lnSpc>
          <a:spcPct val="90000"/>
        </a:lnSpc>
        <a:spcBef>
          <a:spcPts val="375"/>
        </a:spcBef>
        <a:buFont typeface="Arial"/>
        <a:buNone/>
        <a:defRPr sz="1800" b="0" i="0" kern="1200">
          <a:solidFill>
            <a:srgbClr val="002060"/>
          </a:solidFill>
          <a:latin typeface="Gentona Book" pitchFamily="2" charset="77"/>
          <a:ea typeface="+mn-ea"/>
          <a:cs typeface="+mn-cs"/>
        </a:defRPr>
      </a:lvl2pPr>
      <a:lvl3pPr marL="685766" indent="0" algn="l" defTabSz="685766" rtl="0" eaLnBrk="1" latinLnBrk="0" hangingPunct="1">
        <a:lnSpc>
          <a:spcPct val="90000"/>
        </a:lnSpc>
        <a:spcBef>
          <a:spcPts val="375"/>
        </a:spcBef>
        <a:buFont typeface="Arial"/>
        <a:buNone/>
        <a:defRPr sz="1500" b="0" i="0" kern="1200">
          <a:solidFill>
            <a:srgbClr val="002060"/>
          </a:solidFill>
          <a:latin typeface="Gentona Book" pitchFamily="2" charset="77"/>
          <a:ea typeface="+mn-ea"/>
          <a:cs typeface="+mn-cs"/>
        </a:defRPr>
      </a:lvl3pPr>
      <a:lvl4pPr marL="1028649" indent="0" algn="l" defTabSz="685766" rtl="0" eaLnBrk="1" latinLnBrk="0" hangingPunct="1">
        <a:lnSpc>
          <a:spcPct val="90000"/>
        </a:lnSpc>
        <a:spcBef>
          <a:spcPts val="375"/>
        </a:spcBef>
        <a:buFont typeface="Arial"/>
        <a:buNone/>
        <a:defRPr sz="1350" b="0" i="0" kern="1200">
          <a:solidFill>
            <a:srgbClr val="002060"/>
          </a:solidFill>
          <a:latin typeface="Gentona Book" pitchFamily="2" charset="77"/>
          <a:ea typeface="+mn-ea"/>
          <a:cs typeface="+mn-cs"/>
        </a:defRPr>
      </a:lvl4pPr>
      <a:lvl5pPr marL="1371532" indent="0" algn="l" defTabSz="685766" rtl="0" eaLnBrk="1" latinLnBrk="0" hangingPunct="1">
        <a:lnSpc>
          <a:spcPct val="90000"/>
        </a:lnSpc>
        <a:spcBef>
          <a:spcPts val="375"/>
        </a:spcBef>
        <a:buFont typeface="Arial"/>
        <a:buNone/>
        <a:defRPr sz="1350" b="0" i="0" kern="1200">
          <a:solidFill>
            <a:srgbClr val="002060"/>
          </a:solidFill>
          <a:latin typeface="Gentona Book" pitchFamily="2" charset="77"/>
          <a:ea typeface="+mn-ea"/>
          <a:cs typeface="+mn-cs"/>
        </a:defRPr>
      </a:lvl5pPr>
      <a:lvl6pPr marL="1885856"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CBCE-3318-4148-BF28-D9BF0DC285C2}"/>
              </a:ext>
            </a:extLst>
          </p:cNvPr>
          <p:cNvSpPr>
            <a:spLocks noGrp="1"/>
          </p:cNvSpPr>
          <p:nvPr>
            <p:ph type="title"/>
          </p:nvPr>
        </p:nvSpPr>
        <p:spPr/>
        <p:txBody>
          <a:bodyPr/>
          <a:lstStyle/>
          <a:p>
            <a:pPr algn="ctr"/>
            <a:r>
              <a:rPr lang="en-US" dirty="0"/>
              <a:t>Professional Curriculum Committee Proposal</a:t>
            </a:r>
          </a:p>
        </p:txBody>
      </p:sp>
      <p:sp>
        <p:nvSpPr>
          <p:cNvPr id="4" name="Content Placeholder 3">
            <a:extLst>
              <a:ext uri="{FF2B5EF4-FFF2-40B4-BE49-F238E27FC236}">
                <a16:creationId xmlns:a16="http://schemas.microsoft.com/office/drawing/2014/main" id="{AC8C8194-FBFE-7B49-B9F4-9D9346C50594}"/>
              </a:ext>
            </a:extLst>
          </p:cNvPr>
          <p:cNvSpPr>
            <a:spLocks noGrp="1"/>
          </p:cNvSpPr>
          <p:nvPr>
            <p:ph sz="quarter" idx="4294967295"/>
          </p:nvPr>
        </p:nvSpPr>
        <p:spPr>
          <a:xfrm>
            <a:off x="522392" y="3236487"/>
            <a:ext cx="7887091" cy="687194"/>
          </a:xfrm>
        </p:spPr>
        <p:txBody>
          <a:bodyPr vert="horz" lIns="91440" tIns="45720" rIns="91440" bIns="45720" rtlCol="0" anchor="t">
            <a:normAutofit fontScale="92500" lnSpcReduction="10000"/>
          </a:bodyPr>
          <a:lstStyle/>
          <a:p>
            <a:r>
              <a:rPr lang="en-US" dirty="0">
                <a:solidFill>
                  <a:schemeClr val="bg1"/>
                </a:solidFill>
                <a:latin typeface="Gentona Book"/>
              </a:rPr>
              <a:t>Jason Nance, Associate Dean for Research and Faculty Development</a:t>
            </a:r>
          </a:p>
          <a:p>
            <a:r>
              <a:rPr lang="en-US" dirty="0">
                <a:solidFill>
                  <a:schemeClr val="bg1"/>
                </a:solidFill>
                <a:latin typeface="Gentona Book"/>
              </a:rPr>
              <a:t>Levin College of Law</a:t>
            </a:r>
          </a:p>
        </p:txBody>
      </p:sp>
      <p:sp>
        <p:nvSpPr>
          <p:cNvPr id="8" name="Slide Number Placeholder 7">
            <a:extLst>
              <a:ext uri="{FF2B5EF4-FFF2-40B4-BE49-F238E27FC236}">
                <a16:creationId xmlns:a16="http://schemas.microsoft.com/office/drawing/2014/main" id="{9CDFF6D1-E49A-9941-9CD6-FB44D6C40F0D}"/>
              </a:ext>
            </a:extLst>
          </p:cNvPr>
          <p:cNvSpPr>
            <a:spLocks noGrp="1"/>
          </p:cNvSpPr>
          <p:nvPr>
            <p:ph type="sldNum" sz="quarter" idx="12"/>
          </p:nvPr>
        </p:nvSpPr>
        <p:spPr/>
        <p:txBody>
          <a:bodyPr/>
          <a:lstStyle/>
          <a:p>
            <a:fld id="{F2720FCF-2D84-8E4C-B05E-7411062F1B0B}" type="slidenum">
              <a:rPr lang="en-US" smtClean="0"/>
              <a:pPr/>
              <a:t>1</a:t>
            </a:fld>
            <a:endParaRPr lang="en-US"/>
          </a:p>
        </p:txBody>
      </p:sp>
    </p:spTree>
    <p:extLst>
      <p:ext uri="{BB962C8B-B14F-4D97-AF65-F5344CB8AC3E}">
        <p14:creationId xmlns:p14="http://schemas.microsoft.com/office/powerpoint/2010/main" val="362919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37E070-CC76-334F-BAF5-8E6C8C16AB10}"/>
              </a:ext>
            </a:extLst>
          </p:cNvPr>
          <p:cNvSpPr>
            <a:spLocks noGrp="1"/>
          </p:cNvSpPr>
          <p:nvPr>
            <p:ph type="title"/>
          </p:nvPr>
        </p:nvSpPr>
        <p:spPr/>
        <p:txBody>
          <a:bodyPr/>
          <a:lstStyle/>
          <a:p>
            <a:r>
              <a:rPr lang="en-US" dirty="0"/>
              <a:t>Professional Curriculum Committee</a:t>
            </a:r>
          </a:p>
        </p:txBody>
      </p:sp>
      <p:sp>
        <p:nvSpPr>
          <p:cNvPr id="11" name="Text Placeholder 10">
            <a:extLst>
              <a:ext uri="{FF2B5EF4-FFF2-40B4-BE49-F238E27FC236}">
                <a16:creationId xmlns:a16="http://schemas.microsoft.com/office/drawing/2014/main" id="{FA8A2AF2-C8A8-F14F-900D-EC1F1E75EE64}"/>
              </a:ext>
            </a:extLst>
          </p:cNvPr>
          <p:cNvSpPr>
            <a:spLocks noGrp="1"/>
          </p:cNvSpPr>
          <p:nvPr>
            <p:ph type="body" sz="quarter" idx="12"/>
          </p:nvPr>
        </p:nvSpPr>
        <p:spPr/>
        <p:txBody>
          <a:bodyPr/>
          <a:lstStyle/>
          <a:p>
            <a:r>
              <a:rPr lang="en-US" dirty="0"/>
              <a:t>Proposal</a:t>
            </a:r>
          </a:p>
        </p:txBody>
      </p:sp>
      <p:sp>
        <p:nvSpPr>
          <p:cNvPr id="2" name="Slide Number Placeholder 1">
            <a:extLst>
              <a:ext uri="{FF2B5EF4-FFF2-40B4-BE49-F238E27FC236}">
                <a16:creationId xmlns:a16="http://schemas.microsoft.com/office/drawing/2014/main" id="{454A6C1B-8065-314D-8BEE-80A403AAB534}"/>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20FCF-2D84-8E4C-B05E-7411062F1B0B}" type="slidenum">
              <a:rPr kumimoji="0" lang="en-US" sz="600" b="0" i="0" u="none" strike="noStrike" kern="1200" cap="none" spc="0" normalizeH="0" baseline="0" noProof="0" smtClean="0">
                <a:ln>
                  <a:noFill/>
                </a:ln>
                <a:solidFill>
                  <a:srgbClr val="44546A"/>
                </a:solidFill>
                <a:effectLst/>
                <a:uLnTx/>
                <a:uFillTx/>
                <a:latin typeface="Gentona Book"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600" b="0" i="0" u="none" strike="noStrike" kern="1200" cap="none" spc="0" normalizeH="0" baseline="0" noProof="0">
              <a:ln>
                <a:noFill/>
              </a:ln>
              <a:solidFill>
                <a:srgbClr val="44546A"/>
              </a:solidFill>
              <a:effectLst/>
              <a:uLnTx/>
              <a:uFillTx/>
              <a:latin typeface="Gentona Book" pitchFamily="2" charset="77"/>
              <a:ea typeface="+mn-ea"/>
              <a:cs typeface="+mn-cs"/>
            </a:endParaRPr>
          </a:p>
        </p:txBody>
      </p:sp>
      <p:sp>
        <p:nvSpPr>
          <p:cNvPr id="10" name="Text Placeholder 4">
            <a:extLst>
              <a:ext uri="{FF2B5EF4-FFF2-40B4-BE49-F238E27FC236}">
                <a16:creationId xmlns:a16="http://schemas.microsoft.com/office/drawing/2014/main" id="{47477FE7-FDEB-49ED-83CF-02D4AEBCD164}"/>
              </a:ext>
            </a:extLst>
          </p:cNvPr>
          <p:cNvSpPr>
            <a:spLocks noGrp="1"/>
          </p:cNvSpPr>
          <p:nvPr>
            <p:ph type="body" sz="quarter" idx="10"/>
          </p:nvPr>
        </p:nvSpPr>
        <p:spPr>
          <a:xfrm>
            <a:off x="1038640" y="1687950"/>
            <a:ext cx="7468200" cy="2201907"/>
          </a:xfrm>
        </p:spPr>
        <p:txBody>
          <a:bodyPr vert="horz" lIns="91440" tIns="45720" rIns="91440" bIns="45720" rtlCol="0" anchor="t">
            <a:normAutofit/>
          </a:bodyPr>
          <a:lstStyle/>
          <a:p>
            <a:pPr marL="285750" indent="-285750">
              <a:buFont typeface="Arial" panose="020B0604020202020204" pitchFamily="34" charset="0"/>
              <a:buChar char="•"/>
            </a:pPr>
            <a:r>
              <a:rPr lang="en-US" dirty="0"/>
              <a:t>Creation of a joint university committee as defined by the UF Constitution</a:t>
            </a:r>
          </a:p>
          <a:p>
            <a:pPr marL="628015" lvl="1" indent="-285750">
              <a:buFont typeface="Arial" panose="020B0604020202020204" pitchFamily="34" charset="0"/>
              <a:buChar char="•"/>
            </a:pPr>
            <a:r>
              <a:rPr lang="en-US" dirty="0"/>
              <a:t>Staffed by members chosen from the faculty senate and the President’s Office</a:t>
            </a:r>
          </a:p>
          <a:p>
            <a:pPr marL="628015" lvl="1" indent="-285750">
              <a:buFont typeface="Arial" panose="020B0604020202020204" pitchFamily="34" charset="0"/>
              <a:buChar char="•"/>
            </a:pPr>
            <a:r>
              <a:rPr lang="en-US" dirty="0"/>
              <a:t>Chaired by President appointment or President’s designee appointment</a:t>
            </a:r>
          </a:p>
          <a:p>
            <a:pPr marL="628015" lvl="1" indent="-285750">
              <a:buFont typeface="Arial" panose="020B0604020202020204" pitchFamily="34" charset="0"/>
              <a:buChar char="•"/>
            </a:pPr>
            <a:r>
              <a:rPr lang="en-US" dirty="0"/>
              <a:t>Co-chaired by senate-appointed committee member selected by senate appointees</a:t>
            </a:r>
          </a:p>
          <a:p>
            <a:pPr marL="285750" indent="-285750">
              <a:buFont typeface="Arial" panose="020B0604020202020204" pitchFamily="34" charset="0"/>
              <a:buChar char="•"/>
            </a:pPr>
            <a:r>
              <a:rPr lang="en-US" dirty="0"/>
              <a:t>Transfer professional curriculum and course oversite from the University Curriculum Committee to the newly established Professional Curriculum Committee</a:t>
            </a:r>
          </a:p>
          <a:p>
            <a:pPr marL="285750" indent="-285750">
              <a:buFont typeface="Arial" panose="020B0604020202020204" pitchFamily="34" charset="0"/>
              <a:buChar char="•"/>
            </a:pPr>
            <a:r>
              <a:rPr lang="en-US" dirty="0">
                <a:latin typeface="Gentona Book"/>
              </a:rPr>
              <a:t>Chairs of Graduate Committees, University Curriculum Committee, and Professional Curriculum Committee communicate regularly to ensure flow of information between committees </a:t>
            </a:r>
            <a:endParaRPr lang="en-US" dirty="0"/>
          </a:p>
        </p:txBody>
      </p:sp>
      <p:pic>
        <p:nvPicPr>
          <p:cNvPr id="3" name="Picture 2">
            <a:extLst>
              <a:ext uri="{FF2B5EF4-FFF2-40B4-BE49-F238E27FC236}">
                <a16:creationId xmlns:a16="http://schemas.microsoft.com/office/drawing/2014/main" id="{2EC49200-0803-405B-BCE0-3B125CD53D9E}"/>
              </a:ext>
            </a:extLst>
          </p:cNvPr>
          <p:cNvPicPr>
            <a:picLocks noChangeAspect="1"/>
          </p:cNvPicPr>
          <p:nvPr/>
        </p:nvPicPr>
        <p:blipFill>
          <a:blip r:embed="rId3"/>
          <a:stretch>
            <a:fillRect/>
          </a:stretch>
        </p:blipFill>
        <p:spPr>
          <a:xfrm>
            <a:off x="1586694" y="3889858"/>
            <a:ext cx="5692320" cy="2560382"/>
          </a:xfrm>
          <a:prstGeom prst="rect">
            <a:avLst/>
          </a:prstGeom>
        </p:spPr>
      </p:pic>
    </p:spTree>
    <p:extLst>
      <p:ext uri="{BB962C8B-B14F-4D97-AF65-F5344CB8AC3E}">
        <p14:creationId xmlns:p14="http://schemas.microsoft.com/office/powerpoint/2010/main" val="214517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37E070-CC76-334F-BAF5-8E6C8C16AB10}"/>
              </a:ext>
            </a:extLst>
          </p:cNvPr>
          <p:cNvSpPr>
            <a:spLocks noGrp="1"/>
          </p:cNvSpPr>
          <p:nvPr>
            <p:ph type="title"/>
          </p:nvPr>
        </p:nvSpPr>
        <p:spPr/>
        <p:txBody>
          <a:bodyPr/>
          <a:lstStyle/>
          <a:p>
            <a:r>
              <a:rPr lang="en-US" dirty="0"/>
              <a:t>Why Create a New Committee for Professional Curriculum?</a:t>
            </a:r>
          </a:p>
        </p:txBody>
      </p:sp>
      <p:sp>
        <p:nvSpPr>
          <p:cNvPr id="5" name="Text Placeholder 4">
            <a:extLst>
              <a:ext uri="{FF2B5EF4-FFF2-40B4-BE49-F238E27FC236}">
                <a16:creationId xmlns:a16="http://schemas.microsoft.com/office/drawing/2014/main" id="{35C505D8-64EB-2241-969F-1615A05D0333}"/>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Increasing number of professional programs</a:t>
            </a:r>
          </a:p>
          <a:p>
            <a:pPr marL="285750" indent="-285750">
              <a:buFont typeface="Arial" panose="020B0604020202020204" pitchFamily="34" charset="0"/>
              <a:buChar char="•"/>
            </a:pPr>
            <a:r>
              <a:rPr lang="en-US" dirty="0"/>
              <a:t>Reduce workload on University Curriculum Committee</a:t>
            </a:r>
          </a:p>
          <a:p>
            <a:pPr marL="285750" indent="-285750">
              <a:buFont typeface="Arial" panose="020B0604020202020204" pitchFamily="34" charset="0"/>
              <a:buChar char="•"/>
            </a:pPr>
            <a:r>
              <a:rPr lang="en-US" dirty="0"/>
              <a:t>Ability to review professional curriculum with greater granularity</a:t>
            </a:r>
          </a:p>
          <a:p>
            <a:pPr marL="285750" indent="-285750">
              <a:buFont typeface="Arial" panose="020B0604020202020204" pitchFamily="34" charset="0"/>
              <a:buChar char="•"/>
            </a:pPr>
            <a:r>
              <a:rPr lang="en-US" dirty="0"/>
              <a:t>Address specific needs of professional curriculum development and approval</a:t>
            </a:r>
          </a:p>
        </p:txBody>
      </p:sp>
      <p:sp>
        <p:nvSpPr>
          <p:cNvPr id="11" name="Text Placeholder 10">
            <a:extLst>
              <a:ext uri="{FF2B5EF4-FFF2-40B4-BE49-F238E27FC236}">
                <a16:creationId xmlns:a16="http://schemas.microsoft.com/office/drawing/2014/main" id="{FA8A2AF2-C8A8-F14F-900D-EC1F1E75EE64}"/>
              </a:ext>
            </a:extLst>
          </p:cNvPr>
          <p:cNvSpPr>
            <a:spLocks noGrp="1"/>
          </p:cNvSpPr>
          <p:nvPr>
            <p:ph type="body" sz="quarter" idx="12"/>
          </p:nvPr>
        </p:nvSpPr>
        <p:spPr/>
        <p:txBody>
          <a:bodyPr/>
          <a:lstStyle/>
          <a:p>
            <a:r>
              <a:rPr lang="en-US" dirty="0"/>
              <a:t>Rationale</a:t>
            </a:r>
          </a:p>
        </p:txBody>
      </p:sp>
      <p:sp>
        <p:nvSpPr>
          <p:cNvPr id="2" name="Slide Number Placeholder 1">
            <a:extLst>
              <a:ext uri="{FF2B5EF4-FFF2-40B4-BE49-F238E27FC236}">
                <a16:creationId xmlns:a16="http://schemas.microsoft.com/office/drawing/2014/main" id="{454A6C1B-8065-314D-8BEE-80A403AAB534}"/>
              </a:ext>
            </a:extLst>
          </p:cNvPr>
          <p:cNvSpPr>
            <a:spLocks noGrp="1"/>
          </p:cNvSpPr>
          <p:nvPr>
            <p:ph type="sldNum" sz="quarter" idx="13"/>
          </p:nvPr>
        </p:nvSpPr>
        <p:spPr/>
        <p:txBody>
          <a:bodyPr/>
          <a:lstStyle/>
          <a:p>
            <a:fld id="{F2720FCF-2D84-8E4C-B05E-7411062F1B0B}" type="slidenum">
              <a:rPr lang="en-US" smtClean="0"/>
              <a:pPr/>
              <a:t>3</a:t>
            </a:fld>
            <a:endParaRPr lang="en-US"/>
          </a:p>
        </p:txBody>
      </p:sp>
    </p:spTree>
    <p:extLst>
      <p:ext uri="{BB962C8B-B14F-4D97-AF65-F5344CB8AC3E}">
        <p14:creationId xmlns:p14="http://schemas.microsoft.com/office/powerpoint/2010/main" val="112960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37E070-CC76-334F-BAF5-8E6C8C16AB10}"/>
              </a:ext>
            </a:extLst>
          </p:cNvPr>
          <p:cNvSpPr>
            <a:spLocks noGrp="1"/>
          </p:cNvSpPr>
          <p:nvPr>
            <p:ph type="title"/>
          </p:nvPr>
        </p:nvSpPr>
        <p:spPr/>
        <p:txBody>
          <a:bodyPr/>
          <a:lstStyle/>
          <a:p>
            <a:r>
              <a:rPr lang="en-US" dirty="0"/>
              <a:t>How Is the Committee Being Created?</a:t>
            </a:r>
          </a:p>
        </p:txBody>
      </p:sp>
      <p:sp>
        <p:nvSpPr>
          <p:cNvPr id="5" name="Text Placeholder 4">
            <a:extLst>
              <a:ext uri="{FF2B5EF4-FFF2-40B4-BE49-F238E27FC236}">
                <a16:creationId xmlns:a16="http://schemas.microsoft.com/office/drawing/2014/main" id="{35C505D8-64EB-2241-969F-1615A05D0333}"/>
              </a:ext>
            </a:extLst>
          </p:cNvPr>
          <p:cNvSpPr>
            <a:spLocks noGrp="1"/>
          </p:cNvSpPr>
          <p:nvPr>
            <p:ph type="body" sz="quarter" idx="10"/>
          </p:nvPr>
        </p:nvSpPr>
        <p:spPr/>
        <p:txBody>
          <a:bodyPr vert="horz" lIns="91440" tIns="45720" rIns="91440" bIns="45720" rtlCol="0" anchor="t">
            <a:normAutofit/>
          </a:bodyPr>
          <a:lstStyle/>
          <a:p>
            <a:pPr marL="285750" indent="-285750">
              <a:buFont typeface="Arial" panose="020B0604020202020204" pitchFamily="34" charset="0"/>
              <a:buChar char="•"/>
            </a:pPr>
            <a:r>
              <a:rPr lang="en-US" dirty="0">
                <a:latin typeface="Gentona Book"/>
              </a:rPr>
              <a:t>March 2021 – July 2021: Workgroup formed by Dr. Angela Lindner, Chair of the University Curriculum Committee to review professional curriculum processes and unique aspects of professional curricula and administrative needs (creation and modification of professional courses, certificates, degree programs) </a:t>
            </a:r>
            <a:endParaRPr lang="en-US" dirty="0"/>
          </a:p>
          <a:p>
            <a:pPr marL="285750" indent="-285750">
              <a:buFont typeface="Arial" panose="020B0604020202020204" pitchFamily="34" charset="0"/>
              <a:buChar char="•"/>
            </a:pPr>
            <a:r>
              <a:rPr lang="en-US" dirty="0"/>
              <a:t>August 2021 – September 2021: Conversations with General Counsel’s Office and Chair of the Faculty Senate to chart path forward; Formation of sub-working groups for:</a:t>
            </a:r>
          </a:p>
          <a:p>
            <a:pPr marL="628015" lvl="1" indent="-285750">
              <a:buFont typeface="Arial" panose="020B0604020202020204" pitchFamily="34" charset="0"/>
              <a:buChar char="•"/>
            </a:pPr>
            <a:r>
              <a:rPr lang="en-US" dirty="0"/>
              <a:t>Communications Group – Presenting to sub-committees below</a:t>
            </a:r>
          </a:p>
          <a:p>
            <a:pPr marL="628015" lvl="1" indent="-285750">
              <a:buFont typeface="Arial" panose="020B0604020202020204" pitchFamily="34" charset="0"/>
              <a:buChar char="•"/>
            </a:pPr>
            <a:r>
              <a:rPr lang="en-US" dirty="0"/>
              <a:t>Constitution Group – Work on wording for UF constitution, regulations, and/or FORA website</a:t>
            </a:r>
          </a:p>
          <a:p>
            <a:pPr marL="628015" lvl="1" indent="-285750">
              <a:buFont typeface="Arial" panose="020B0604020202020204" pitchFamily="34" charset="0"/>
              <a:buChar char="•"/>
            </a:pPr>
            <a:r>
              <a:rPr lang="en-US" dirty="0"/>
              <a:t>Technical Group – Work with Casey on developing professional-specific curriculum workflows </a:t>
            </a:r>
          </a:p>
          <a:p>
            <a:pPr marL="285750" indent="-285750">
              <a:buFont typeface="Arial" panose="020B0604020202020204" pitchFamily="34" charset="0"/>
              <a:buChar char="•"/>
            </a:pPr>
            <a:r>
              <a:rPr lang="en-US" dirty="0"/>
              <a:t>October 2021 – February 2022: Work with Faculty Senate Chair to begin requesting nominations for membership from the Faculty Senate (provisional pending approval of PCC from full Faculty Senate); present to Faculty Senate sub-committees and University Curriculum Committee to gather feedback for formal request to Faculty Senate:</a:t>
            </a:r>
          </a:p>
          <a:p>
            <a:pPr marL="628015" lvl="1" indent="-285750">
              <a:buFont typeface="Arial" panose="020B0604020202020204" pitchFamily="34" charset="0"/>
              <a:buChar char="•"/>
            </a:pPr>
            <a:r>
              <a:rPr lang="en-US" dirty="0"/>
              <a:t>Committee on Committees</a:t>
            </a:r>
          </a:p>
          <a:p>
            <a:pPr marL="628015" lvl="1" indent="-285750">
              <a:buFont typeface="Arial" panose="020B0604020202020204" pitchFamily="34" charset="0"/>
              <a:buChar char="•"/>
            </a:pPr>
            <a:r>
              <a:rPr lang="en-US" dirty="0"/>
              <a:t>Constitution Committee</a:t>
            </a:r>
          </a:p>
          <a:p>
            <a:pPr marL="628015" lvl="1" indent="-285750">
              <a:buFont typeface="Arial" panose="020B0604020202020204" pitchFamily="34" charset="0"/>
              <a:buChar char="•"/>
            </a:pPr>
            <a:r>
              <a:rPr lang="en-US" dirty="0"/>
              <a:t>Academic Policy Council</a:t>
            </a:r>
          </a:p>
          <a:p>
            <a:pPr marL="628015" lvl="1" indent="-285750">
              <a:buFont typeface="Arial" panose="020B0604020202020204" pitchFamily="34" charset="0"/>
              <a:buChar char="•"/>
            </a:pPr>
            <a:r>
              <a:rPr lang="en-US" dirty="0"/>
              <a:t>University Curriculum Committee</a:t>
            </a:r>
          </a:p>
          <a:p>
            <a:pPr marL="285750" indent="-285750">
              <a:buFont typeface="Arial" panose="020B0604020202020204" pitchFamily="34" charset="0"/>
              <a:buChar char="•"/>
            </a:pPr>
            <a:r>
              <a:rPr lang="en-US" dirty="0"/>
              <a:t>March 2022: Present to Faculty Senate Steering Committee</a:t>
            </a:r>
          </a:p>
          <a:p>
            <a:pPr marL="285750" indent="-285750">
              <a:buFont typeface="Arial" panose="020B0604020202020204" pitchFamily="34" charset="0"/>
              <a:buChar char="•"/>
            </a:pPr>
            <a:r>
              <a:rPr lang="en-US" dirty="0"/>
              <a:t>April 2022 – May 2022: Present for two votes from the full Faculty Senate</a:t>
            </a:r>
          </a:p>
        </p:txBody>
      </p:sp>
      <p:sp>
        <p:nvSpPr>
          <p:cNvPr id="11" name="Text Placeholder 10">
            <a:extLst>
              <a:ext uri="{FF2B5EF4-FFF2-40B4-BE49-F238E27FC236}">
                <a16:creationId xmlns:a16="http://schemas.microsoft.com/office/drawing/2014/main" id="{FA8A2AF2-C8A8-F14F-900D-EC1F1E75EE64}"/>
              </a:ext>
            </a:extLst>
          </p:cNvPr>
          <p:cNvSpPr>
            <a:spLocks noGrp="1"/>
          </p:cNvSpPr>
          <p:nvPr>
            <p:ph type="body" sz="quarter" idx="12"/>
          </p:nvPr>
        </p:nvSpPr>
        <p:spPr/>
        <p:txBody>
          <a:bodyPr/>
          <a:lstStyle/>
          <a:p>
            <a:r>
              <a:rPr lang="en-US" dirty="0"/>
              <a:t>Mechanics</a:t>
            </a:r>
          </a:p>
        </p:txBody>
      </p:sp>
      <p:sp>
        <p:nvSpPr>
          <p:cNvPr id="2" name="Slide Number Placeholder 1">
            <a:extLst>
              <a:ext uri="{FF2B5EF4-FFF2-40B4-BE49-F238E27FC236}">
                <a16:creationId xmlns:a16="http://schemas.microsoft.com/office/drawing/2014/main" id="{454A6C1B-8065-314D-8BEE-80A403AAB534}"/>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20FCF-2D84-8E4C-B05E-7411062F1B0B}" type="slidenum">
              <a:rPr kumimoji="0" lang="en-US" sz="600" b="0" i="0" u="none" strike="noStrike" kern="1200" cap="none" spc="0" normalizeH="0" baseline="0" noProof="0" smtClean="0">
                <a:ln>
                  <a:noFill/>
                </a:ln>
                <a:solidFill>
                  <a:srgbClr val="44546A"/>
                </a:solidFill>
                <a:effectLst/>
                <a:uLnTx/>
                <a:uFillTx/>
                <a:latin typeface="Gentona Book"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600" b="0" i="0" u="none" strike="noStrike" kern="1200" cap="none" spc="0" normalizeH="0" baseline="0" noProof="0">
              <a:ln>
                <a:noFill/>
              </a:ln>
              <a:solidFill>
                <a:srgbClr val="44546A"/>
              </a:solidFill>
              <a:effectLst/>
              <a:uLnTx/>
              <a:uFillTx/>
              <a:latin typeface="Gentona Book" pitchFamily="2" charset="77"/>
              <a:ea typeface="+mn-ea"/>
              <a:cs typeface="+mn-cs"/>
            </a:endParaRPr>
          </a:p>
        </p:txBody>
      </p:sp>
    </p:spTree>
    <p:extLst>
      <p:ext uri="{BB962C8B-B14F-4D97-AF65-F5344CB8AC3E}">
        <p14:creationId xmlns:p14="http://schemas.microsoft.com/office/powerpoint/2010/main" val="2414890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37E070-CC76-334F-BAF5-8E6C8C16AB10}"/>
              </a:ext>
            </a:extLst>
          </p:cNvPr>
          <p:cNvSpPr>
            <a:spLocks noGrp="1"/>
          </p:cNvSpPr>
          <p:nvPr>
            <p:ph type="title"/>
          </p:nvPr>
        </p:nvSpPr>
        <p:spPr/>
        <p:txBody>
          <a:bodyPr/>
          <a:lstStyle/>
          <a:p>
            <a:r>
              <a:rPr lang="en-US" dirty="0"/>
              <a:t>Contact Information</a:t>
            </a:r>
          </a:p>
        </p:txBody>
      </p:sp>
      <p:sp>
        <p:nvSpPr>
          <p:cNvPr id="5" name="Text Placeholder 4">
            <a:extLst>
              <a:ext uri="{FF2B5EF4-FFF2-40B4-BE49-F238E27FC236}">
                <a16:creationId xmlns:a16="http://schemas.microsoft.com/office/drawing/2014/main" id="{35C505D8-64EB-2241-969F-1615A05D0333}"/>
              </a:ext>
            </a:extLst>
          </p:cNvPr>
          <p:cNvSpPr>
            <a:spLocks noGrp="1"/>
          </p:cNvSpPr>
          <p:nvPr>
            <p:ph type="body" sz="quarter" idx="10"/>
          </p:nvPr>
        </p:nvSpPr>
        <p:spPr/>
        <p:txBody>
          <a:bodyPr vert="horz" lIns="91440" tIns="45720" rIns="91440" bIns="45720" rtlCol="0" anchor="t">
            <a:normAutofit/>
          </a:bodyPr>
          <a:lstStyle/>
          <a:p>
            <a:pPr marL="285750" indent="-285750">
              <a:buFont typeface="Arial" panose="020B0604020202020204" pitchFamily="34" charset="0"/>
              <a:buChar char="•"/>
            </a:pPr>
            <a:r>
              <a:rPr lang="en-US" dirty="0"/>
              <a:t>Dr. Katie Vogel Anderson, Clinical Associate Professor, College of Pharmacy</a:t>
            </a:r>
          </a:p>
          <a:p>
            <a:r>
              <a:rPr lang="en-US" dirty="0"/>
              <a:t>	kvanderson@cop.ufl.edu</a:t>
            </a:r>
          </a:p>
          <a:p>
            <a:pPr marL="285750" indent="-285750">
              <a:buFont typeface="Arial" panose="020B0604020202020204" pitchFamily="34" charset="0"/>
              <a:buChar char="•"/>
            </a:pPr>
            <a:r>
              <a:rPr lang="en-US" dirty="0"/>
              <a:t>Dr. Jason Nance, Associate Dean for Research and Faculty Development, Levin College of Law</a:t>
            </a:r>
          </a:p>
          <a:p>
            <a:r>
              <a:rPr lang="en-US" dirty="0">
                <a:latin typeface="Gentona Book"/>
              </a:rPr>
              <a:t>	nance@law.ufl.edu</a:t>
            </a:r>
            <a:endParaRPr lang="en-US" dirty="0"/>
          </a:p>
          <a:p>
            <a:pPr marL="285750" indent="-285750">
              <a:buFont typeface="Arial" panose="020B0604020202020204" pitchFamily="34" charset="0"/>
              <a:buChar char="•"/>
            </a:pPr>
            <a:r>
              <a:rPr lang="en-US" dirty="0">
                <a:latin typeface="Gentona Book"/>
              </a:rPr>
              <a:t>Dr. Karen Whalen, Assistant Dean for Curricular Affairs, College of Pharmacy</a:t>
            </a:r>
          </a:p>
          <a:p>
            <a:pPr lvl="1"/>
            <a:r>
              <a:rPr lang="en-US" dirty="0">
                <a:latin typeface="Gentona Book"/>
              </a:rPr>
              <a:t>	whalen@cop.ufl.edu</a:t>
            </a:r>
          </a:p>
          <a:p>
            <a:pPr marL="285750" indent="-285750">
              <a:buFont typeface="Arial" panose="020B0604020202020204" pitchFamily="34" charset="0"/>
              <a:buChar char="•"/>
            </a:pPr>
            <a:r>
              <a:rPr lang="en-US" dirty="0">
                <a:latin typeface="Gentona Book"/>
              </a:rPr>
              <a:t>Dr. Patricia Pereira, Associate Dean of Academic Affairs, College of Dentistry</a:t>
            </a:r>
            <a:endParaRPr lang="en-US" dirty="0"/>
          </a:p>
          <a:p>
            <a:r>
              <a:rPr lang="en-US" dirty="0"/>
              <a:t>	ppereira@dental.ufl.edu</a:t>
            </a:r>
          </a:p>
          <a:p>
            <a:pPr marL="285750" indent="-285750">
              <a:buFont typeface="Arial" panose="020B0604020202020204" pitchFamily="34" charset="0"/>
              <a:buChar char="•"/>
            </a:pPr>
            <a:r>
              <a:rPr lang="en-US" dirty="0"/>
              <a:t>Dr. Angela S. Lindner, Associate Provost Undergraduate Affairs</a:t>
            </a:r>
          </a:p>
          <a:p>
            <a:r>
              <a:rPr lang="en-US" dirty="0"/>
              <a:t>	alindner@aa.ufl.edu</a:t>
            </a:r>
          </a:p>
          <a:p>
            <a:pPr marL="285750" indent="-285750">
              <a:buFont typeface="Arial" panose="020B0604020202020204" pitchFamily="34" charset="0"/>
              <a:buChar char="•"/>
            </a:pPr>
            <a:r>
              <a:rPr lang="en-US" dirty="0"/>
              <a:t>Tobin Shorey, Director Curriculum and Policy, Undergraduate Affairs</a:t>
            </a:r>
          </a:p>
          <a:p>
            <a:r>
              <a:rPr lang="en-US" dirty="0"/>
              <a:t>	tshorey@ufl.edu</a:t>
            </a:r>
          </a:p>
          <a:p>
            <a:pPr marL="285750" indent="-285750">
              <a:buFont typeface="Arial" panose="020B0604020202020204" pitchFamily="34" charset="0"/>
              <a:buChar char="•"/>
            </a:pPr>
            <a:endParaRPr lang="en-US" dirty="0"/>
          </a:p>
        </p:txBody>
      </p:sp>
      <p:sp>
        <p:nvSpPr>
          <p:cNvPr id="11" name="Text Placeholder 10">
            <a:extLst>
              <a:ext uri="{FF2B5EF4-FFF2-40B4-BE49-F238E27FC236}">
                <a16:creationId xmlns:a16="http://schemas.microsoft.com/office/drawing/2014/main" id="{FA8A2AF2-C8A8-F14F-900D-EC1F1E75EE64}"/>
              </a:ext>
            </a:extLst>
          </p:cNvPr>
          <p:cNvSpPr>
            <a:spLocks noGrp="1"/>
          </p:cNvSpPr>
          <p:nvPr>
            <p:ph type="body" sz="quarter" idx="12"/>
          </p:nvPr>
        </p:nvSpPr>
        <p:spPr/>
        <p:txBody>
          <a:bodyPr/>
          <a:lstStyle/>
          <a:p>
            <a:r>
              <a:rPr lang="en-US" dirty="0"/>
              <a:t>Questions?</a:t>
            </a:r>
          </a:p>
        </p:txBody>
      </p:sp>
      <p:sp>
        <p:nvSpPr>
          <p:cNvPr id="2" name="Slide Number Placeholder 1">
            <a:extLst>
              <a:ext uri="{FF2B5EF4-FFF2-40B4-BE49-F238E27FC236}">
                <a16:creationId xmlns:a16="http://schemas.microsoft.com/office/drawing/2014/main" id="{454A6C1B-8065-314D-8BEE-80A403AAB534}"/>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20FCF-2D84-8E4C-B05E-7411062F1B0B}" type="slidenum">
              <a:rPr kumimoji="0" lang="en-US" sz="600" b="0" i="0" u="none" strike="noStrike" kern="1200" cap="none" spc="0" normalizeH="0" baseline="0" noProof="0" smtClean="0">
                <a:ln>
                  <a:noFill/>
                </a:ln>
                <a:solidFill>
                  <a:srgbClr val="44546A"/>
                </a:solidFill>
                <a:effectLst/>
                <a:uLnTx/>
                <a:uFillTx/>
                <a:latin typeface="Gentona Book"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600" b="0" i="0" u="none" strike="noStrike" kern="1200" cap="none" spc="0" normalizeH="0" baseline="0" noProof="0">
              <a:ln>
                <a:noFill/>
              </a:ln>
              <a:solidFill>
                <a:srgbClr val="44546A"/>
              </a:solidFill>
              <a:effectLst/>
              <a:uLnTx/>
              <a:uFillTx/>
              <a:latin typeface="Gentona Book" pitchFamily="2" charset="77"/>
              <a:ea typeface="+mn-ea"/>
              <a:cs typeface="+mn-cs"/>
            </a:endParaRPr>
          </a:p>
        </p:txBody>
      </p:sp>
    </p:spTree>
    <p:extLst>
      <p:ext uri="{BB962C8B-B14F-4D97-AF65-F5344CB8AC3E}">
        <p14:creationId xmlns:p14="http://schemas.microsoft.com/office/powerpoint/2010/main" val="2445358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130-Branded PowerPoint-edit-JD" id="{EF96F330-1B1D-3949-A00D-B23EC9DD97B0}" vid="{DA498C76-DC9A-E447-900C-22D5AF0C5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DA634C24F86A43BA58158C905E0AD3" ma:contentTypeVersion="4" ma:contentTypeDescription="Create a new document." ma:contentTypeScope="" ma:versionID="707d384a75bc3f2c02322a28c1de1836">
  <xsd:schema xmlns:xsd="http://www.w3.org/2001/XMLSchema" xmlns:xs="http://www.w3.org/2001/XMLSchema" xmlns:p="http://schemas.microsoft.com/office/2006/metadata/properties" xmlns:ns2="2150027a-34ff-44ee-8c3a-9d0766a0f335" targetNamespace="http://schemas.microsoft.com/office/2006/metadata/properties" ma:root="true" ma:fieldsID="8b1ca8beebe6d9ea21c30ebd13fe29e4" ns2:_="">
    <xsd:import namespace="2150027a-34ff-44ee-8c3a-9d0766a0f3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0027a-34ff-44ee-8c3a-9d0766a0f3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56F7D9-75CA-4996-998F-14DE6B77F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50027a-34ff-44ee-8c3a-9d0766a0f3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AF91C-F474-4795-880A-EE52EE283EC3}">
  <ds:schemaRefs>
    <ds:schemaRef ds:uri="http://schemas.microsoft.com/office/2006/documentManagement/types"/>
    <ds:schemaRef ds:uri="http://schemas.openxmlformats.org/package/2006/metadata/core-properties"/>
    <ds:schemaRef ds:uri="8a1b9595-1835-4d49-9d8e-60b813503da7"/>
    <ds:schemaRef ds:uri="http://schemas.microsoft.com/office/infopath/2007/PartnerControls"/>
    <ds:schemaRef ds:uri="http://schemas.microsoft.com/office/2006/metadata/properties"/>
    <ds:schemaRef ds:uri="http://purl.org/dc/elements/1.1/"/>
    <ds:schemaRef ds:uri="http://purl.org/dc/dcmitype/"/>
    <ds:schemaRef ds:uri="http://www.w3.org/XML/1998/namespace"/>
    <ds:schemaRef ds:uri="http://purl.org/dc/terms/"/>
  </ds:schemaRefs>
</ds:datastoreItem>
</file>

<file path=customXml/itemProps3.xml><?xml version="1.0" encoding="utf-8"?>
<ds:datastoreItem xmlns:ds="http://schemas.openxmlformats.org/officeDocument/2006/customXml" ds:itemID="{DA8567CD-02AC-4147-BECC-9B98F4F97F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20201130-Branded PowerPoint-edit-JD</Template>
  <TotalTime>97</TotalTime>
  <Words>509</Words>
  <Application>Microsoft Office PowerPoint</Application>
  <PresentationFormat>On-screen Show (4:3)</PresentationFormat>
  <Paragraphs>58</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Professional Curriculum Committee Proposal</vt:lpstr>
      <vt:lpstr>Professional Curriculum Committee</vt:lpstr>
      <vt:lpstr>Why Create a New Committee for Professional Curriculum?</vt:lpstr>
      <vt:lpstr>How Is the Committee Being Created?</vt:lpstr>
      <vt:lpstr>Contact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And Second Line</dc:title>
  <dc:subject/>
  <dc:creator>Fleming, Barbara C</dc:creator>
  <cp:keywords/>
  <dc:description/>
  <cp:lastModifiedBy>Tobin Shorey</cp:lastModifiedBy>
  <cp:revision>37</cp:revision>
  <dcterms:created xsi:type="dcterms:W3CDTF">2021-06-01T17:54:47Z</dcterms:created>
  <dcterms:modified xsi:type="dcterms:W3CDTF">2021-12-13T17:58:50Z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0x01010000DA634C24F86A43BA58158C905E0AD3</vt:lpwstr>
  </property>
</Properties>
</file>