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3"/>
  </p:notesMasterIdLst>
  <p:handoutMasterIdLst>
    <p:handoutMasterId r:id="rId14"/>
  </p:handoutMasterIdLst>
  <p:sldIdLst>
    <p:sldId id="256" r:id="rId2"/>
    <p:sldId id="258" r:id="rId3"/>
    <p:sldId id="268" r:id="rId4"/>
    <p:sldId id="261" r:id="rId5"/>
    <p:sldId id="277" r:id="rId6"/>
    <p:sldId id="259" r:id="rId7"/>
    <p:sldId id="260" r:id="rId8"/>
    <p:sldId id="289" r:id="rId9"/>
    <p:sldId id="266" r:id="rId10"/>
    <p:sldId id="290" r:id="rId11"/>
    <p:sldId id="278" r:id="rId12"/>
  </p:sldIdLst>
  <p:sldSz cx="9144000" cy="6858000" type="screen4x3"/>
  <p:notesSz cx="7010400" cy="9296400"/>
  <p:custShowLst>
    <p:custShow name="Short Overview" id="0">
      <p:sldLst>
        <p:sld r:id="rId2"/>
        <p:sld r:id="rId4"/>
        <p:sld r:id="rId5"/>
        <p:sld r:id="rId9"/>
        <p:sld r:id="rId10"/>
        <p:sld r:id="rId11"/>
        <p:sld r:id="rId12"/>
      </p:sldLst>
    </p:custShow>
  </p:custShowLst>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2805"/>
    <a:srgbClr val="008000"/>
    <a:srgbClr val="FA3D1E"/>
    <a:srgbClr val="FB5337"/>
    <a:srgbClr val="FF6699"/>
    <a:srgbClr val="9E59F9"/>
    <a:srgbClr val="00D200"/>
    <a:srgbClr val="73B82E"/>
    <a:srgbClr val="88CF41"/>
    <a:srgbClr val="837F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086" autoAdjust="0"/>
  </p:normalViewPr>
  <p:slideViewPr>
    <p:cSldViewPr>
      <p:cViewPr varScale="1">
        <p:scale>
          <a:sx n="92" d="100"/>
          <a:sy n="92" d="100"/>
        </p:scale>
        <p:origin x="-218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_rels/data6.xml.rels><?xml version="1.0" encoding="UTF-8" standalone="yes"?>
<Relationships xmlns="http://schemas.openxmlformats.org/package/2006/relationships"><Relationship Id="rId1" Type="http://schemas.openxmlformats.org/officeDocument/2006/relationships/hyperlink" Target="http://assessment.aa.ufl.edu/resources" TargetMode="External"/></Relationships>
</file>

<file path=ppt/diagrams/_rels/drawing6.xml.rels><?xml version="1.0" encoding="UTF-8" standalone="yes"?>
<Relationships xmlns="http://schemas.openxmlformats.org/package/2006/relationships"><Relationship Id="rId1" Type="http://schemas.openxmlformats.org/officeDocument/2006/relationships/hyperlink" Target="http://assessment.aa.ufl.edu/resources"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1A8FBB-AF3C-4E06-A443-3283D6748634}" type="doc">
      <dgm:prSet loTypeId="urn:microsoft.com/office/officeart/2005/8/layout/hierarchy3" loCatId="hierarchy" qsTypeId="urn:microsoft.com/office/officeart/2005/8/quickstyle/simple1" qsCatId="simple" csTypeId="urn:microsoft.com/office/officeart/2005/8/colors/accent1_2" csCatId="accent1" phldr="1"/>
      <dgm:spPr>
        <a:scene3d>
          <a:camera prst="perspectiveContrastingLeftFacing"/>
          <a:lightRig rig="threePt" dir="t"/>
        </a:scene3d>
      </dgm:spPr>
      <dgm:t>
        <a:bodyPr/>
        <a:lstStyle/>
        <a:p>
          <a:endParaRPr lang="en-US"/>
        </a:p>
      </dgm:t>
    </dgm:pt>
    <dgm:pt modelId="{04998D87-43A4-411A-A4B7-4A82661895AB}">
      <dgm:prSet/>
      <dgm:spPr>
        <a:solidFill>
          <a:srgbClr val="C00000"/>
        </a:solidFill>
        <a:ln>
          <a:solidFill>
            <a:srgbClr val="00B0F0"/>
          </a:solidFill>
        </a:ln>
        <a:sp3d>
          <a:bevelT/>
        </a:sp3d>
      </dgm:spPr>
      <dgm:t>
        <a:bodyPr/>
        <a:lstStyle/>
        <a:p>
          <a:pPr rtl="0"/>
          <a:r>
            <a:rPr lang="en-US" b="1" dirty="0" smtClean="0"/>
            <a:t>THEN:</a:t>
          </a:r>
        </a:p>
        <a:p>
          <a:pPr rtl="0"/>
          <a:r>
            <a:rPr lang="en-US" b="1" i="0" dirty="0" smtClean="0"/>
            <a:t>2003 Self Study</a:t>
          </a:r>
          <a:endParaRPr lang="en-US" b="1" i="0" dirty="0"/>
        </a:p>
      </dgm:t>
    </dgm:pt>
    <dgm:pt modelId="{5D1FE367-3EE8-40E4-83F8-E41638319809}" type="parTrans" cxnId="{8AA2E4AF-C0D9-4759-89B7-E146BD67BE4C}">
      <dgm:prSet/>
      <dgm:spPr/>
      <dgm:t>
        <a:bodyPr/>
        <a:lstStyle/>
        <a:p>
          <a:endParaRPr lang="en-US"/>
        </a:p>
      </dgm:t>
    </dgm:pt>
    <dgm:pt modelId="{0D6A9999-6CB7-462B-BCA1-555E600B0CDA}" type="sibTrans" cxnId="{8AA2E4AF-C0D9-4759-89B7-E146BD67BE4C}">
      <dgm:prSet/>
      <dgm:spPr/>
      <dgm:t>
        <a:bodyPr/>
        <a:lstStyle/>
        <a:p>
          <a:endParaRPr lang="en-US"/>
        </a:p>
      </dgm:t>
    </dgm:pt>
    <dgm:pt modelId="{8CF41912-1731-4E68-9A5A-19A7E2430C3B}">
      <dgm:prSet/>
      <dgm:spPr>
        <a:solidFill>
          <a:srgbClr val="7030A0"/>
        </a:solidFill>
        <a:sp3d>
          <a:bevelT/>
        </a:sp3d>
      </dgm:spPr>
      <dgm:t>
        <a:bodyPr/>
        <a:lstStyle/>
        <a:p>
          <a:pPr rtl="0"/>
          <a:r>
            <a:rPr lang="en-US" b="1" dirty="0" smtClean="0"/>
            <a:t>THE TRANSITION:</a:t>
          </a:r>
        </a:p>
        <a:p>
          <a:pPr rtl="0"/>
          <a:r>
            <a:rPr lang="en-US" b="1" dirty="0" smtClean="0"/>
            <a:t>2003-present</a:t>
          </a:r>
          <a:endParaRPr lang="en-US" b="1" dirty="0"/>
        </a:p>
      </dgm:t>
    </dgm:pt>
    <dgm:pt modelId="{203F2110-3F76-4199-AA65-2B69662743A7}" type="parTrans" cxnId="{D8F81F47-6521-458F-9A90-6769F0818CB4}">
      <dgm:prSet/>
      <dgm:spPr/>
      <dgm:t>
        <a:bodyPr/>
        <a:lstStyle/>
        <a:p>
          <a:endParaRPr lang="en-US"/>
        </a:p>
      </dgm:t>
    </dgm:pt>
    <dgm:pt modelId="{ED475D6F-E7C9-44EC-B9C1-3F8C7771644C}" type="sibTrans" cxnId="{D8F81F47-6521-458F-9A90-6769F0818CB4}">
      <dgm:prSet/>
      <dgm:spPr/>
      <dgm:t>
        <a:bodyPr/>
        <a:lstStyle/>
        <a:p>
          <a:endParaRPr lang="en-US"/>
        </a:p>
      </dgm:t>
    </dgm:pt>
    <dgm:pt modelId="{DC6AA948-8874-4C89-897F-CFA30F3DC537}">
      <dgm:prSet/>
      <dgm:spPr>
        <a:sp3d>
          <a:bevelT/>
        </a:sp3d>
      </dgm:spPr>
      <dgm:t>
        <a:bodyPr/>
        <a:lstStyle/>
        <a:p>
          <a:pPr rtl="0"/>
          <a:r>
            <a:rPr lang="en-US" b="1" dirty="0" smtClean="0"/>
            <a:t>Compliance</a:t>
          </a:r>
          <a:endParaRPr lang="en-US" b="1" dirty="0"/>
        </a:p>
      </dgm:t>
    </dgm:pt>
    <dgm:pt modelId="{DFC463E4-A366-4F54-A8E8-E6135D7E9DD5}" type="parTrans" cxnId="{60DB6697-61B7-4ABB-9790-9759EC303716}">
      <dgm:prSet/>
      <dgm:spPr>
        <a:sp3d>
          <a:bevelT/>
        </a:sp3d>
      </dgm:spPr>
      <dgm:t>
        <a:bodyPr/>
        <a:lstStyle/>
        <a:p>
          <a:endParaRPr lang="en-US"/>
        </a:p>
      </dgm:t>
    </dgm:pt>
    <dgm:pt modelId="{27EB2EA0-8E16-4ADF-9A93-4F9D08C35E19}" type="sibTrans" cxnId="{60DB6697-61B7-4ABB-9790-9759EC303716}">
      <dgm:prSet/>
      <dgm:spPr/>
      <dgm:t>
        <a:bodyPr/>
        <a:lstStyle/>
        <a:p>
          <a:endParaRPr lang="en-US"/>
        </a:p>
      </dgm:t>
    </dgm:pt>
    <dgm:pt modelId="{499CD9CF-03ED-46EB-96E6-C9FE7B9AD66D}">
      <dgm:prSet/>
      <dgm:spPr>
        <a:sp3d>
          <a:bevelT/>
        </a:sp3d>
      </dgm:spPr>
      <dgm:t>
        <a:bodyPr/>
        <a:lstStyle/>
        <a:p>
          <a:pPr rtl="0"/>
          <a:r>
            <a:rPr lang="en-US" b="1" dirty="0" smtClean="0"/>
            <a:t>Quality Enhancement</a:t>
          </a:r>
          <a:endParaRPr lang="en-US" b="1" dirty="0"/>
        </a:p>
      </dgm:t>
    </dgm:pt>
    <dgm:pt modelId="{65BE83D9-D5EE-461C-A315-C38F1EAC7954}" type="parTrans" cxnId="{A7D962C6-93D6-4D22-8EA9-46DC09925D10}">
      <dgm:prSet/>
      <dgm:spPr>
        <a:sp3d>
          <a:bevelT/>
        </a:sp3d>
      </dgm:spPr>
      <dgm:t>
        <a:bodyPr/>
        <a:lstStyle/>
        <a:p>
          <a:endParaRPr lang="en-US"/>
        </a:p>
      </dgm:t>
    </dgm:pt>
    <dgm:pt modelId="{E8A8A1CC-AD94-4500-A3AE-11B64D5341CD}" type="sibTrans" cxnId="{A7D962C6-93D6-4D22-8EA9-46DC09925D10}">
      <dgm:prSet/>
      <dgm:spPr/>
      <dgm:t>
        <a:bodyPr/>
        <a:lstStyle/>
        <a:p>
          <a:endParaRPr lang="en-US"/>
        </a:p>
      </dgm:t>
    </dgm:pt>
    <dgm:pt modelId="{9D6B4104-688B-49F9-873F-06AADE4A82B4}">
      <dgm:prSet/>
      <dgm:spPr>
        <a:sp3d>
          <a:bevelT/>
        </a:sp3d>
      </dgm:spPr>
      <dgm:t>
        <a:bodyPr/>
        <a:lstStyle/>
        <a:p>
          <a:pPr rtl="0"/>
          <a:r>
            <a:rPr lang="en-US" b="1" dirty="0" smtClean="0"/>
            <a:t>Paradigm shift</a:t>
          </a:r>
          <a:endParaRPr lang="en-US" b="1" dirty="0"/>
        </a:p>
      </dgm:t>
    </dgm:pt>
    <dgm:pt modelId="{894F6B2B-99D8-4C00-B787-668B763D366B}" type="parTrans" cxnId="{446EF138-DA11-489C-934B-BB045F07E6B7}">
      <dgm:prSet/>
      <dgm:spPr>
        <a:sp3d>
          <a:bevelT/>
        </a:sp3d>
      </dgm:spPr>
      <dgm:t>
        <a:bodyPr/>
        <a:lstStyle/>
        <a:p>
          <a:endParaRPr lang="en-US"/>
        </a:p>
      </dgm:t>
    </dgm:pt>
    <dgm:pt modelId="{AB9AD734-B348-410E-A38B-88408DE14001}" type="sibTrans" cxnId="{446EF138-DA11-489C-934B-BB045F07E6B7}">
      <dgm:prSet/>
      <dgm:spPr/>
      <dgm:t>
        <a:bodyPr/>
        <a:lstStyle/>
        <a:p>
          <a:endParaRPr lang="en-US"/>
        </a:p>
      </dgm:t>
    </dgm:pt>
    <dgm:pt modelId="{16B48E7D-77F1-494C-B55F-C2A0C63EC3C3}">
      <dgm:prSet custT="1"/>
      <dgm:spPr>
        <a:solidFill>
          <a:srgbClr val="008000"/>
        </a:solidFill>
        <a:sp3d>
          <a:bevelT/>
        </a:sp3d>
      </dgm:spPr>
      <dgm:t>
        <a:bodyPr/>
        <a:lstStyle/>
        <a:p>
          <a:pPr rtl="0"/>
          <a:r>
            <a:rPr lang="en-US" sz="1800" b="1" dirty="0" smtClean="0"/>
            <a:t>NOW:</a:t>
          </a:r>
        </a:p>
        <a:p>
          <a:pPr rtl="0"/>
          <a:r>
            <a:rPr lang="en-US" sz="1400" b="1" dirty="0" smtClean="0"/>
            <a:t>Data–driven Continuous Improvement </a:t>
          </a:r>
          <a:endParaRPr lang="en-US" sz="1400" b="1" dirty="0"/>
        </a:p>
      </dgm:t>
    </dgm:pt>
    <dgm:pt modelId="{D472C992-E161-4093-8592-8A88C102372E}" type="sibTrans" cxnId="{9E15DD43-A732-4A29-8273-ED00AB9360D1}">
      <dgm:prSet/>
      <dgm:spPr/>
      <dgm:t>
        <a:bodyPr/>
        <a:lstStyle/>
        <a:p>
          <a:endParaRPr lang="en-US"/>
        </a:p>
      </dgm:t>
    </dgm:pt>
    <dgm:pt modelId="{00E16BDA-00AD-41FF-9A7B-6C2EC64BA899}" type="parTrans" cxnId="{9E15DD43-A732-4A29-8273-ED00AB9360D1}">
      <dgm:prSet/>
      <dgm:spPr/>
      <dgm:t>
        <a:bodyPr/>
        <a:lstStyle/>
        <a:p>
          <a:endParaRPr lang="en-US"/>
        </a:p>
      </dgm:t>
    </dgm:pt>
    <dgm:pt modelId="{9AA7F1B3-41DB-44BD-87D0-3FEA17D3E235}">
      <dgm:prSet/>
      <dgm:spPr>
        <a:sp3d>
          <a:bevelT/>
        </a:sp3d>
      </dgm:spPr>
      <dgm:t>
        <a:bodyPr/>
        <a:lstStyle/>
        <a:p>
          <a:pPr rtl="0"/>
          <a:r>
            <a:rPr lang="en-US" b="1" dirty="0" smtClean="0"/>
            <a:t>Student Learning </a:t>
          </a:r>
          <a:endParaRPr lang="en-US" b="1" dirty="0"/>
        </a:p>
      </dgm:t>
    </dgm:pt>
    <dgm:pt modelId="{AE9BDCB4-10E7-411B-9FF4-A92A546A72AA}" type="parTrans" cxnId="{77019D89-6EBA-45C4-9A5B-78EB3946890A}">
      <dgm:prSet/>
      <dgm:spPr>
        <a:sp3d>
          <a:bevelT/>
        </a:sp3d>
      </dgm:spPr>
      <dgm:t>
        <a:bodyPr/>
        <a:lstStyle/>
        <a:p>
          <a:endParaRPr lang="en-US"/>
        </a:p>
      </dgm:t>
    </dgm:pt>
    <dgm:pt modelId="{0C174C26-57BA-4727-AD05-2E94368D17B4}" type="sibTrans" cxnId="{77019D89-6EBA-45C4-9A5B-78EB3946890A}">
      <dgm:prSet/>
      <dgm:spPr/>
      <dgm:t>
        <a:bodyPr/>
        <a:lstStyle/>
        <a:p>
          <a:endParaRPr lang="en-US"/>
        </a:p>
      </dgm:t>
    </dgm:pt>
    <dgm:pt modelId="{BD2A5371-270F-48B1-BB6A-BBE351E3BD29}">
      <dgm:prSet/>
      <dgm:spPr>
        <a:sp3d>
          <a:bevelT/>
        </a:sp3d>
      </dgm:spPr>
      <dgm:t>
        <a:bodyPr/>
        <a:lstStyle/>
        <a:p>
          <a:pPr rtl="0"/>
          <a:r>
            <a:rPr lang="en-US" b="1" dirty="0" smtClean="0"/>
            <a:t>Evolving Standards and Expectations</a:t>
          </a:r>
          <a:endParaRPr lang="en-US" b="1" dirty="0"/>
        </a:p>
      </dgm:t>
    </dgm:pt>
    <dgm:pt modelId="{4F9DA1F3-55F2-48C4-9B3A-B66F98D3D43D}" type="parTrans" cxnId="{F6276777-19F3-4261-BD9E-48169A8265DD}">
      <dgm:prSet/>
      <dgm:spPr>
        <a:sp3d>
          <a:bevelT/>
        </a:sp3d>
      </dgm:spPr>
      <dgm:t>
        <a:bodyPr/>
        <a:lstStyle/>
        <a:p>
          <a:endParaRPr lang="en-US"/>
        </a:p>
      </dgm:t>
    </dgm:pt>
    <dgm:pt modelId="{2E2BC8BA-A0DF-4BBA-852A-7D9E674C61D8}" type="sibTrans" cxnId="{F6276777-19F3-4261-BD9E-48169A8265DD}">
      <dgm:prSet/>
      <dgm:spPr/>
      <dgm:t>
        <a:bodyPr/>
        <a:lstStyle/>
        <a:p>
          <a:endParaRPr lang="en-US"/>
        </a:p>
      </dgm:t>
    </dgm:pt>
    <dgm:pt modelId="{0E408576-1FCD-4C02-88EC-491C25362B39}">
      <dgm:prSet/>
      <dgm:spPr>
        <a:sp3d>
          <a:bevelT/>
        </a:sp3d>
      </dgm:spPr>
      <dgm:t>
        <a:bodyPr/>
        <a:lstStyle/>
        <a:p>
          <a:pPr rtl="0"/>
          <a:r>
            <a:rPr lang="en-US" b="1" dirty="0" smtClean="0"/>
            <a:t>Volume 1: </a:t>
          </a:r>
        </a:p>
        <a:p>
          <a:pPr rtl="0"/>
          <a:r>
            <a:rPr lang="en-US" b="1" dirty="0" smtClean="0"/>
            <a:t>Six required sections </a:t>
          </a:r>
          <a:endParaRPr lang="en-US" b="1" dirty="0"/>
        </a:p>
      </dgm:t>
    </dgm:pt>
    <dgm:pt modelId="{91D1D642-FD50-4078-8EA1-F6EDD12DC094}" type="parTrans" cxnId="{FA8AFF32-61B7-43AF-A8AA-B53D473FDA99}">
      <dgm:prSet/>
      <dgm:spPr>
        <a:sp3d>
          <a:bevelT/>
        </a:sp3d>
      </dgm:spPr>
      <dgm:t>
        <a:bodyPr/>
        <a:lstStyle/>
        <a:p>
          <a:endParaRPr lang="en-US"/>
        </a:p>
      </dgm:t>
    </dgm:pt>
    <dgm:pt modelId="{16BA555C-8FF9-4F9A-8E46-0E9AAC5AD904}" type="sibTrans" cxnId="{FA8AFF32-61B7-43AF-A8AA-B53D473FDA99}">
      <dgm:prSet/>
      <dgm:spPr/>
      <dgm:t>
        <a:bodyPr/>
        <a:lstStyle/>
        <a:p>
          <a:endParaRPr lang="en-US"/>
        </a:p>
      </dgm:t>
    </dgm:pt>
    <dgm:pt modelId="{2AF387B5-AC4E-4501-9839-6830742EA3C8}">
      <dgm:prSet/>
      <dgm:spPr>
        <a:sp3d>
          <a:bevelT/>
        </a:sp3d>
      </dgm:spPr>
      <dgm:t>
        <a:bodyPr/>
        <a:lstStyle/>
        <a:p>
          <a:pPr rtl="0"/>
          <a:r>
            <a:rPr lang="en-US" b="1" dirty="0" smtClean="0"/>
            <a:t>Volume 2:</a:t>
          </a:r>
        </a:p>
        <a:p>
          <a:pPr rtl="0"/>
          <a:r>
            <a:rPr lang="en-US" b="1" dirty="0" smtClean="0"/>
            <a:t>International Focus report</a:t>
          </a:r>
          <a:endParaRPr lang="en-US" b="1" dirty="0"/>
        </a:p>
      </dgm:t>
    </dgm:pt>
    <dgm:pt modelId="{2BB99A98-601A-44E9-92D2-682DBFC0B87C}" type="parTrans" cxnId="{6C6CFC7E-D5D6-4F9F-BE29-CB97D224F597}">
      <dgm:prSet/>
      <dgm:spPr>
        <a:sp3d>
          <a:bevelT/>
        </a:sp3d>
      </dgm:spPr>
      <dgm:t>
        <a:bodyPr/>
        <a:lstStyle/>
        <a:p>
          <a:endParaRPr lang="en-US"/>
        </a:p>
      </dgm:t>
    </dgm:pt>
    <dgm:pt modelId="{B50A781C-8C32-42F4-9AFD-9BE16B79797C}" type="sibTrans" cxnId="{6C6CFC7E-D5D6-4F9F-BE29-CB97D224F597}">
      <dgm:prSet/>
      <dgm:spPr/>
      <dgm:t>
        <a:bodyPr/>
        <a:lstStyle/>
        <a:p>
          <a:endParaRPr lang="en-US"/>
        </a:p>
      </dgm:t>
    </dgm:pt>
    <dgm:pt modelId="{509477EA-2D1D-4C5B-A97F-8D69F7125775}" type="pres">
      <dgm:prSet presAssocID="{BE1A8FBB-AF3C-4E06-A443-3283D6748634}" presName="diagram" presStyleCnt="0">
        <dgm:presLayoutVars>
          <dgm:chPref val="1"/>
          <dgm:dir/>
          <dgm:animOne val="branch"/>
          <dgm:animLvl val="lvl"/>
          <dgm:resizeHandles/>
        </dgm:presLayoutVars>
      </dgm:prSet>
      <dgm:spPr/>
      <dgm:t>
        <a:bodyPr/>
        <a:lstStyle/>
        <a:p>
          <a:endParaRPr lang="en-US"/>
        </a:p>
      </dgm:t>
    </dgm:pt>
    <dgm:pt modelId="{6C2C1BF3-6336-4243-BDD7-91BD3ACAFFAD}" type="pres">
      <dgm:prSet presAssocID="{04998D87-43A4-411A-A4B7-4A82661895AB}" presName="root" presStyleCnt="0"/>
      <dgm:spPr>
        <a:sp3d>
          <a:bevelT/>
        </a:sp3d>
      </dgm:spPr>
      <dgm:t>
        <a:bodyPr/>
        <a:lstStyle/>
        <a:p>
          <a:endParaRPr lang="en-US"/>
        </a:p>
      </dgm:t>
    </dgm:pt>
    <dgm:pt modelId="{60A13301-9DBD-47BC-82D9-F0B347F525B4}" type="pres">
      <dgm:prSet presAssocID="{04998D87-43A4-411A-A4B7-4A82661895AB}" presName="rootComposite" presStyleCnt="0"/>
      <dgm:spPr>
        <a:sp3d>
          <a:bevelT/>
        </a:sp3d>
      </dgm:spPr>
      <dgm:t>
        <a:bodyPr/>
        <a:lstStyle/>
        <a:p>
          <a:endParaRPr lang="en-US"/>
        </a:p>
      </dgm:t>
    </dgm:pt>
    <dgm:pt modelId="{44E58D2D-F341-49DA-8A64-5D41FA3C52A0}" type="pres">
      <dgm:prSet presAssocID="{04998D87-43A4-411A-A4B7-4A82661895AB}" presName="rootText" presStyleLbl="node1" presStyleIdx="0" presStyleCnt="3"/>
      <dgm:spPr/>
      <dgm:t>
        <a:bodyPr/>
        <a:lstStyle/>
        <a:p>
          <a:endParaRPr lang="en-US"/>
        </a:p>
      </dgm:t>
    </dgm:pt>
    <dgm:pt modelId="{78F2AA2E-F7AA-4162-8692-45C29ECCFD39}" type="pres">
      <dgm:prSet presAssocID="{04998D87-43A4-411A-A4B7-4A82661895AB}" presName="rootConnector" presStyleLbl="node1" presStyleIdx="0" presStyleCnt="3"/>
      <dgm:spPr/>
      <dgm:t>
        <a:bodyPr/>
        <a:lstStyle/>
        <a:p>
          <a:endParaRPr lang="en-US"/>
        </a:p>
      </dgm:t>
    </dgm:pt>
    <dgm:pt modelId="{F7CFC332-7818-414D-BF47-668BA26AB617}" type="pres">
      <dgm:prSet presAssocID="{04998D87-43A4-411A-A4B7-4A82661895AB}" presName="childShape" presStyleCnt="0"/>
      <dgm:spPr>
        <a:sp3d>
          <a:bevelT/>
        </a:sp3d>
      </dgm:spPr>
      <dgm:t>
        <a:bodyPr/>
        <a:lstStyle/>
        <a:p>
          <a:endParaRPr lang="en-US"/>
        </a:p>
      </dgm:t>
    </dgm:pt>
    <dgm:pt modelId="{1488BC10-3786-4DF0-A545-190C327CE6C4}" type="pres">
      <dgm:prSet presAssocID="{91D1D642-FD50-4078-8EA1-F6EDD12DC094}" presName="Name13" presStyleLbl="parChTrans1D2" presStyleIdx="0" presStyleCnt="7"/>
      <dgm:spPr/>
      <dgm:t>
        <a:bodyPr/>
        <a:lstStyle/>
        <a:p>
          <a:endParaRPr lang="en-US"/>
        </a:p>
      </dgm:t>
    </dgm:pt>
    <dgm:pt modelId="{9C39F81E-46FB-4C4C-96D5-C4CFD28855EB}" type="pres">
      <dgm:prSet presAssocID="{0E408576-1FCD-4C02-88EC-491C25362B39}" presName="childText" presStyleLbl="bgAcc1" presStyleIdx="0" presStyleCnt="7">
        <dgm:presLayoutVars>
          <dgm:bulletEnabled val="1"/>
        </dgm:presLayoutVars>
      </dgm:prSet>
      <dgm:spPr/>
      <dgm:t>
        <a:bodyPr/>
        <a:lstStyle/>
        <a:p>
          <a:endParaRPr lang="en-US"/>
        </a:p>
      </dgm:t>
    </dgm:pt>
    <dgm:pt modelId="{98B12E4B-9C3C-4006-B1CC-3DABB01BAE18}" type="pres">
      <dgm:prSet presAssocID="{2BB99A98-601A-44E9-92D2-682DBFC0B87C}" presName="Name13" presStyleLbl="parChTrans1D2" presStyleIdx="1" presStyleCnt="7"/>
      <dgm:spPr/>
      <dgm:t>
        <a:bodyPr/>
        <a:lstStyle/>
        <a:p>
          <a:endParaRPr lang="en-US"/>
        </a:p>
      </dgm:t>
    </dgm:pt>
    <dgm:pt modelId="{272E0CAD-BBB8-48B6-8CDC-9133B5EAA329}" type="pres">
      <dgm:prSet presAssocID="{2AF387B5-AC4E-4501-9839-6830742EA3C8}" presName="childText" presStyleLbl="bgAcc1" presStyleIdx="1" presStyleCnt="7">
        <dgm:presLayoutVars>
          <dgm:bulletEnabled val="1"/>
        </dgm:presLayoutVars>
      </dgm:prSet>
      <dgm:spPr/>
      <dgm:t>
        <a:bodyPr/>
        <a:lstStyle/>
        <a:p>
          <a:endParaRPr lang="en-US"/>
        </a:p>
      </dgm:t>
    </dgm:pt>
    <dgm:pt modelId="{905EAF93-88F5-4167-BBD6-070AEDAC9C72}" type="pres">
      <dgm:prSet presAssocID="{8CF41912-1731-4E68-9A5A-19A7E2430C3B}" presName="root" presStyleCnt="0"/>
      <dgm:spPr>
        <a:sp3d>
          <a:bevelT/>
        </a:sp3d>
      </dgm:spPr>
      <dgm:t>
        <a:bodyPr/>
        <a:lstStyle/>
        <a:p>
          <a:endParaRPr lang="en-US"/>
        </a:p>
      </dgm:t>
    </dgm:pt>
    <dgm:pt modelId="{0B3F5870-CBF0-4FA7-805A-98367BAE7635}" type="pres">
      <dgm:prSet presAssocID="{8CF41912-1731-4E68-9A5A-19A7E2430C3B}" presName="rootComposite" presStyleCnt="0"/>
      <dgm:spPr>
        <a:sp3d>
          <a:bevelT/>
        </a:sp3d>
      </dgm:spPr>
      <dgm:t>
        <a:bodyPr/>
        <a:lstStyle/>
        <a:p>
          <a:endParaRPr lang="en-US"/>
        </a:p>
      </dgm:t>
    </dgm:pt>
    <dgm:pt modelId="{751EA334-1E83-49DD-8A8E-E6C968B95764}" type="pres">
      <dgm:prSet presAssocID="{8CF41912-1731-4E68-9A5A-19A7E2430C3B}" presName="rootText" presStyleLbl="node1" presStyleIdx="1" presStyleCnt="3"/>
      <dgm:spPr/>
      <dgm:t>
        <a:bodyPr/>
        <a:lstStyle/>
        <a:p>
          <a:endParaRPr lang="en-US"/>
        </a:p>
      </dgm:t>
    </dgm:pt>
    <dgm:pt modelId="{8FEAD692-9352-442D-A525-FC9FE2B3C5F3}" type="pres">
      <dgm:prSet presAssocID="{8CF41912-1731-4E68-9A5A-19A7E2430C3B}" presName="rootConnector" presStyleLbl="node1" presStyleIdx="1" presStyleCnt="3"/>
      <dgm:spPr/>
      <dgm:t>
        <a:bodyPr/>
        <a:lstStyle/>
        <a:p>
          <a:endParaRPr lang="en-US"/>
        </a:p>
      </dgm:t>
    </dgm:pt>
    <dgm:pt modelId="{4DB3E90F-4CC3-419D-9EEE-F0C07CDC197D}" type="pres">
      <dgm:prSet presAssocID="{8CF41912-1731-4E68-9A5A-19A7E2430C3B}" presName="childShape" presStyleCnt="0"/>
      <dgm:spPr>
        <a:sp3d>
          <a:bevelT/>
        </a:sp3d>
      </dgm:spPr>
      <dgm:t>
        <a:bodyPr/>
        <a:lstStyle/>
        <a:p>
          <a:endParaRPr lang="en-US"/>
        </a:p>
      </dgm:t>
    </dgm:pt>
    <dgm:pt modelId="{6D1DB9C0-71CA-4093-B6CD-503D6B525EEB}" type="pres">
      <dgm:prSet presAssocID="{4F9DA1F3-55F2-48C4-9B3A-B66F98D3D43D}" presName="Name13" presStyleLbl="parChTrans1D2" presStyleIdx="2" presStyleCnt="7"/>
      <dgm:spPr/>
      <dgm:t>
        <a:bodyPr/>
        <a:lstStyle/>
        <a:p>
          <a:endParaRPr lang="en-US"/>
        </a:p>
      </dgm:t>
    </dgm:pt>
    <dgm:pt modelId="{331FAD83-87CC-4B2D-BC93-6F1FFC76FF2A}" type="pres">
      <dgm:prSet presAssocID="{BD2A5371-270F-48B1-BB6A-BBE351E3BD29}" presName="childText" presStyleLbl="bgAcc1" presStyleIdx="2" presStyleCnt="7">
        <dgm:presLayoutVars>
          <dgm:bulletEnabled val="1"/>
        </dgm:presLayoutVars>
      </dgm:prSet>
      <dgm:spPr/>
      <dgm:t>
        <a:bodyPr/>
        <a:lstStyle/>
        <a:p>
          <a:endParaRPr lang="en-US"/>
        </a:p>
      </dgm:t>
    </dgm:pt>
    <dgm:pt modelId="{4520EC9B-D099-471D-A32B-5F7C8BBF967A}" type="pres">
      <dgm:prSet presAssocID="{894F6B2B-99D8-4C00-B787-668B763D366B}" presName="Name13" presStyleLbl="parChTrans1D2" presStyleIdx="3" presStyleCnt="7"/>
      <dgm:spPr/>
      <dgm:t>
        <a:bodyPr/>
        <a:lstStyle/>
        <a:p>
          <a:endParaRPr lang="en-US"/>
        </a:p>
      </dgm:t>
    </dgm:pt>
    <dgm:pt modelId="{2E148239-4932-44D5-86D0-185E41905763}" type="pres">
      <dgm:prSet presAssocID="{9D6B4104-688B-49F9-873F-06AADE4A82B4}" presName="childText" presStyleLbl="bgAcc1" presStyleIdx="3" presStyleCnt="7">
        <dgm:presLayoutVars>
          <dgm:bulletEnabled val="1"/>
        </dgm:presLayoutVars>
      </dgm:prSet>
      <dgm:spPr/>
      <dgm:t>
        <a:bodyPr/>
        <a:lstStyle/>
        <a:p>
          <a:endParaRPr lang="en-US"/>
        </a:p>
      </dgm:t>
    </dgm:pt>
    <dgm:pt modelId="{008FBD18-B207-4246-9BC3-B2072A271E79}" type="pres">
      <dgm:prSet presAssocID="{16B48E7D-77F1-494C-B55F-C2A0C63EC3C3}" presName="root" presStyleCnt="0"/>
      <dgm:spPr>
        <a:sp3d>
          <a:bevelT/>
        </a:sp3d>
      </dgm:spPr>
      <dgm:t>
        <a:bodyPr/>
        <a:lstStyle/>
        <a:p>
          <a:endParaRPr lang="en-US"/>
        </a:p>
      </dgm:t>
    </dgm:pt>
    <dgm:pt modelId="{6617BA00-D2B0-476B-A8A1-542897502813}" type="pres">
      <dgm:prSet presAssocID="{16B48E7D-77F1-494C-B55F-C2A0C63EC3C3}" presName="rootComposite" presStyleCnt="0"/>
      <dgm:spPr>
        <a:sp3d>
          <a:bevelT/>
        </a:sp3d>
      </dgm:spPr>
      <dgm:t>
        <a:bodyPr/>
        <a:lstStyle/>
        <a:p>
          <a:endParaRPr lang="en-US"/>
        </a:p>
      </dgm:t>
    </dgm:pt>
    <dgm:pt modelId="{963CAFD1-0C73-4341-A481-A0466812E204}" type="pres">
      <dgm:prSet presAssocID="{16B48E7D-77F1-494C-B55F-C2A0C63EC3C3}" presName="rootText" presStyleLbl="node1" presStyleIdx="2" presStyleCnt="3"/>
      <dgm:spPr/>
      <dgm:t>
        <a:bodyPr/>
        <a:lstStyle/>
        <a:p>
          <a:endParaRPr lang="en-US"/>
        </a:p>
      </dgm:t>
    </dgm:pt>
    <dgm:pt modelId="{5412437A-FD88-409D-8355-56DAB7455362}" type="pres">
      <dgm:prSet presAssocID="{16B48E7D-77F1-494C-B55F-C2A0C63EC3C3}" presName="rootConnector" presStyleLbl="node1" presStyleIdx="2" presStyleCnt="3"/>
      <dgm:spPr/>
      <dgm:t>
        <a:bodyPr/>
        <a:lstStyle/>
        <a:p>
          <a:endParaRPr lang="en-US"/>
        </a:p>
      </dgm:t>
    </dgm:pt>
    <dgm:pt modelId="{796CE26F-EC38-42E8-91B4-1D009A704E37}" type="pres">
      <dgm:prSet presAssocID="{16B48E7D-77F1-494C-B55F-C2A0C63EC3C3}" presName="childShape" presStyleCnt="0"/>
      <dgm:spPr>
        <a:sp3d>
          <a:bevelT/>
        </a:sp3d>
      </dgm:spPr>
      <dgm:t>
        <a:bodyPr/>
        <a:lstStyle/>
        <a:p>
          <a:endParaRPr lang="en-US"/>
        </a:p>
      </dgm:t>
    </dgm:pt>
    <dgm:pt modelId="{6904A74A-F9A0-4D7E-B901-CCB9119080DC}" type="pres">
      <dgm:prSet presAssocID="{DFC463E4-A366-4F54-A8E8-E6135D7E9DD5}" presName="Name13" presStyleLbl="parChTrans1D2" presStyleIdx="4" presStyleCnt="7"/>
      <dgm:spPr/>
      <dgm:t>
        <a:bodyPr/>
        <a:lstStyle/>
        <a:p>
          <a:endParaRPr lang="en-US"/>
        </a:p>
      </dgm:t>
    </dgm:pt>
    <dgm:pt modelId="{280289B0-D0BE-4D1A-BE21-87808F4DC6DF}" type="pres">
      <dgm:prSet presAssocID="{DC6AA948-8874-4C89-897F-CFA30F3DC537}" presName="childText" presStyleLbl="bgAcc1" presStyleIdx="4" presStyleCnt="7">
        <dgm:presLayoutVars>
          <dgm:bulletEnabled val="1"/>
        </dgm:presLayoutVars>
      </dgm:prSet>
      <dgm:spPr/>
      <dgm:t>
        <a:bodyPr/>
        <a:lstStyle/>
        <a:p>
          <a:endParaRPr lang="en-US"/>
        </a:p>
      </dgm:t>
    </dgm:pt>
    <dgm:pt modelId="{180495F2-2141-4E4E-95B8-38932FD909AE}" type="pres">
      <dgm:prSet presAssocID="{65BE83D9-D5EE-461C-A315-C38F1EAC7954}" presName="Name13" presStyleLbl="parChTrans1D2" presStyleIdx="5" presStyleCnt="7"/>
      <dgm:spPr/>
      <dgm:t>
        <a:bodyPr/>
        <a:lstStyle/>
        <a:p>
          <a:endParaRPr lang="en-US"/>
        </a:p>
      </dgm:t>
    </dgm:pt>
    <dgm:pt modelId="{21473127-989B-4C20-AD4E-9815A08102F8}" type="pres">
      <dgm:prSet presAssocID="{499CD9CF-03ED-46EB-96E6-C9FE7B9AD66D}" presName="childText" presStyleLbl="bgAcc1" presStyleIdx="5" presStyleCnt="7">
        <dgm:presLayoutVars>
          <dgm:bulletEnabled val="1"/>
        </dgm:presLayoutVars>
      </dgm:prSet>
      <dgm:spPr/>
      <dgm:t>
        <a:bodyPr/>
        <a:lstStyle/>
        <a:p>
          <a:endParaRPr lang="en-US"/>
        </a:p>
      </dgm:t>
    </dgm:pt>
    <dgm:pt modelId="{2DCD2931-74AD-4B87-B42D-EDB42CAB51F3}" type="pres">
      <dgm:prSet presAssocID="{AE9BDCB4-10E7-411B-9FF4-A92A546A72AA}" presName="Name13" presStyleLbl="parChTrans1D2" presStyleIdx="6" presStyleCnt="7"/>
      <dgm:spPr/>
      <dgm:t>
        <a:bodyPr/>
        <a:lstStyle/>
        <a:p>
          <a:endParaRPr lang="en-US"/>
        </a:p>
      </dgm:t>
    </dgm:pt>
    <dgm:pt modelId="{13FD420B-601C-41B6-80A7-92A7864B907A}" type="pres">
      <dgm:prSet presAssocID="{9AA7F1B3-41DB-44BD-87D0-3FEA17D3E235}" presName="childText" presStyleLbl="bgAcc1" presStyleIdx="6" presStyleCnt="7">
        <dgm:presLayoutVars>
          <dgm:bulletEnabled val="1"/>
        </dgm:presLayoutVars>
      </dgm:prSet>
      <dgm:spPr/>
      <dgm:t>
        <a:bodyPr/>
        <a:lstStyle/>
        <a:p>
          <a:endParaRPr lang="en-US"/>
        </a:p>
      </dgm:t>
    </dgm:pt>
  </dgm:ptLst>
  <dgm:cxnLst>
    <dgm:cxn modelId="{789CA3BE-B9E3-4D19-80CA-BF20F3299218}" type="presOf" srcId="{BE1A8FBB-AF3C-4E06-A443-3283D6748634}" destId="{509477EA-2D1D-4C5B-A97F-8D69F7125775}" srcOrd="0" destOrd="0" presId="urn:microsoft.com/office/officeart/2005/8/layout/hierarchy3"/>
    <dgm:cxn modelId="{A785D89A-EEE6-4A79-BF66-258ECFBD64A3}" type="presOf" srcId="{16B48E7D-77F1-494C-B55F-C2A0C63EC3C3}" destId="{5412437A-FD88-409D-8355-56DAB7455362}" srcOrd="1" destOrd="0" presId="urn:microsoft.com/office/officeart/2005/8/layout/hierarchy3"/>
    <dgm:cxn modelId="{CE5754A0-D1E6-40DC-988C-ED1CC2B22517}" type="presOf" srcId="{91D1D642-FD50-4078-8EA1-F6EDD12DC094}" destId="{1488BC10-3786-4DF0-A545-190C327CE6C4}" srcOrd="0" destOrd="0" presId="urn:microsoft.com/office/officeart/2005/8/layout/hierarchy3"/>
    <dgm:cxn modelId="{8AA2E4AF-C0D9-4759-89B7-E146BD67BE4C}" srcId="{BE1A8FBB-AF3C-4E06-A443-3283D6748634}" destId="{04998D87-43A4-411A-A4B7-4A82661895AB}" srcOrd="0" destOrd="0" parTransId="{5D1FE367-3EE8-40E4-83F8-E41638319809}" sibTransId="{0D6A9999-6CB7-462B-BCA1-555E600B0CDA}"/>
    <dgm:cxn modelId="{2507550B-05CE-4E8E-88A1-3324C6FB93A7}" type="presOf" srcId="{9AA7F1B3-41DB-44BD-87D0-3FEA17D3E235}" destId="{13FD420B-601C-41B6-80A7-92A7864B907A}" srcOrd="0" destOrd="0" presId="urn:microsoft.com/office/officeart/2005/8/layout/hierarchy3"/>
    <dgm:cxn modelId="{6C6CFC7E-D5D6-4F9F-BE29-CB97D224F597}" srcId="{04998D87-43A4-411A-A4B7-4A82661895AB}" destId="{2AF387B5-AC4E-4501-9839-6830742EA3C8}" srcOrd="1" destOrd="0" parTransId="{2BB99A98-601A-44E9-92D2-682DBFC0B87C}" sibTransId="{B50A781C-8C32-42F4-9AFD-9BE16B79797C}"/>
    <dgm:cxn modelId="{15F757CE-D2A3-4CEF-8FBE-D073A2A27A3C}" type="presOf" srcId="{04998D87-43A4-411A-A4B7-4A82661895AB}" destId="{78F2AA2E-F7AA-4162-8692-45C29ECCFD39}" srcOrd="1" destOrd="0" presId="urn:microsoft.com/office/officeart/2005/8/layout/hierarchy3"/>
    <dgm:cxn modelId="{FA8AFF32-61B7-43AF-A8AA-B53D473FDA99}" srcId="{04998D87-43A4-411A-A4B7-4A82661895AB}" destId="{0E408576-1FCD-4C02-88EC-491C25362B39}" srcOrd="0" destOrd="0" parTransId="{91D1D642-FD50-4078-8EA1-F6EDD12DC094}" sibTransId="{16BA555C-8FF9-4F9A-8E46-0E9AAC5AD904}"/>
    <dgm:cxn modelId="{B4EDE523-B223-4B4E-ABEB-6331DE0F2E63}" type="presOf" srcId="{4F9DA1F3-55F2-48C4-9B3A-B66F98D3D43D}" destId="{6D1DB9C0-71CA-4093-B6CD-503D6B525EEB}" srcOrd="0" destOrd="0" presId="urn:microsoft.com/office/officeart/2005/8/layout/hierarchy3"/>
    <dgm:cxn modelId="{77019D89-6EBA-45C4-9A5B-78EB3946890A}" srcId="{16B48E7D-77F1-494C-B55F-C2A0C63EC3C3}" destId="{9AA7F1B3-41DB-44BD-87D0-3FEA17D3E235}" srcOrd="2" destOrd="0" parTransId="{AE9BDCB4-10E7-411B-9FF4-A92A546A72AA}" sibTransId="{0C174C26-57BA-4727-AD05-2E94368D17B4}"/>
    <dgm:cxn modelId="{817FB8DD-1184-49C0-BD1C-9B7438A6DA4E}" type="presOf" srcId="{DFC463E4-A366-4F54-A8E8-E6135D7E9DD5}" destId="{6904A74A-F9A0-4D7E-B901-CCB9119080DC}" srcOrd="0" destOrd="0" presId="urn:microsoft.com/office/officeart/2005/8/layout/hierarchy3"/>
    <dgm:cxn modelId="{CE17A0E0-EB10-453A-B804-AE763BF2D305}" type="presOf" srcId="{894F6B2B-99D8-4C00-B787-668B763D366B}" destId="{4520EC9B-D099-471D-A32B-5F7C8BBF967A}" srcOrd="0" destOrd="0" presId="urn:microsoft.com/office/officeart/2005/8/layout/hierarchy3"/>
    <dgm:cxn modelId="{33E47C45-8363-4C66-ACD5-98197551F320}" type="presOf" srcId="{2AF387B5-AC4E-4501-9839-6830742EA3C8}" destId="{272E0CAD-BBB8-48B6-8CDC-9133B5EAA329}" srcOrd="0" destOrd="0" presId="urn:microsoft.com/office/officeart/2005/8/layout/hierarchy3"/>
    <dgm:cxn modelId="{FEB50980-EBDC-443C-9AF4-06586119BFDD}" type="presOf" srcId="{8CF41912-1731-4E68-9A5A-19A7E2430C3B}" destId="{751EA334-1E83-49DD-8A8E-E6C968B95764}" srcOrd="0" destOrd="0" presId="urn:microsoft.com/office/officeart/2005/8/layout/hierarchy3"/>
    <dgm:cxn modelId="{2FAA6692-5CA0-4F56-9CD4-37FFB86AA762}" type="presOf" srcId="{9D6B4104-688B-49F9-873F-06AADE4A82B4}" destId="{2E148239-4932-44D5-86D0-185E41905763}" srcOrd="0" destOrd="0" presId="urn:microsoft.com/office/officeart/2005/8/layout/hierarchy3"/>
    <dgm:cxn modelId="{58A6D142-31B5-426C-AB87-B02B5BBDE3A2}" type="presOf" srcId="{499CD9CF-03ED-46EB-96E6-C9FE7B9AD66D}" destId="{21473127-989B-4C20-AD4E-9815A08102F8}" srcOrd="0" destOrd="0" presId="urn:microsoft.com/office/officeart/2005/8/layout/hierarchy3"/>
    <dgm:cxn modelId="{45E59DAB-210F-48A7-AFD2-523A176A97A4}" type="presOf" srcId="{DC6AA948-8874-4C89-897F-CFA30F3DC537}" destId="{280289B0-D0BE-4D1A-BE21-87808F4DC6DF}" srcOrd="0" destOrd="0" presId="urn:microsoft.com/office/officeart/2005/8/layout/hierarchy3"/>
    <dgm:cxn modelId="{5088A908-D5BB-4454-9E7E-D4F1F464B646}" type="presOf" srcId="{AE9BDCB4-10E7-411B-9FF4-A92A546A72AA}" destId="{2DCD2931-74AD-4B87-B42D-EDB42CAB51F3}" srcOrd="0" destOrd="0" presId="urn:microsoft.com/office/officeart/2005/8/layout/hierarchy3"/>
    <dgm:cxn modelId="{6F414FEA-6ADF-4A57-82D3-358F0EFFC762}" type="presOf" srcId="{16B48E7D-77F1-494C-B55F-C2A0C63EC3C3}" destId="{963CAFD1-0C73-4341-A481-A0466812E204}" srcOrd="0" destOrd="0" presId="urn:microsoft.com/office/officeart/2005/8/layout/hierarchy3"/>
    <dgm:cxn modelId="{60DB6697-61B7-4ABB-9790-9759EC303716}" srcId="{16B48E7D-77F1-494C-B55F-C2A0C63EC3C3}" destId="{DC6AA948-8874-4C89-897F-CFA30F3DC537}" srcOrd="0" destOrd="0" parTransId="{DFC463E4-A366-4F54-A8E8-E6135D7E9DD5}" sibTransId="{27EB2EA0-8E16-4ADF-9A93-4F9D08C35E19}"/>
    <dgm:cxn modelId="{496FFFC8-6628-4A6C-849A-4FF5F13F7832}" type="presOf" srcId="{04998D87-43A4-411A-A4B7-4A82661895AB}" destId="{44E58D2D-F341-49DA-8A64-5D41FA3C52A0}" srcOrd="0" destOrd="0" presId="urn:microsoft.com/office/officeart/2005/8/layout/hierarchy3"/>
    <dgm:cxn modelId="{E02D81BB-C205-4FF7-93DD-E65A433D08BA}" type="presOf" srcId="{65BE83D9-D5EE-461C-A315-C38F1EAC7954}" destId="{180495F2-2141-4E4E-95B8-38932FD909AE}" srcOrd="0" destOrd="0" presId="urn:microsoft.com/office/officeart/2005/8/layout/hierarchy3"/>
    <dgm:cxn modelId="{F6276777-19F3-4261-BD9E-48169A8265DD}" srcId="{8CF41912-1731-4E68-9A5A-19A7E2430C3B}" destId="{BD2A5371-270F-48B1-BB6A-BBE351E3BD29}" srcOrd="0" destOrd="0" parTransId="{4F9DA1F3-55F2-48C4-9B3A-B66F98D3D43D}" sibTransId="{2E2BC8BA-A0DF-4BBA-852A-7D9E674C61D8}"/>
    <dgm:cxn modelId="{D8F81F47-6521-458F-9A90-6769F0818CB4}" srcId="{BE1A8FBB-AF3C-4E06-A443-3283D6748634}" destId="{8CF41912-1731-4E68-9A5A-19A7E2430C3B}" srcOrd="1" destOrd="0" parTransId="{203F2110-3F76-4199-AA65-2B69662743A7}" sibTransId="{ED475D6F-E7C9-44EC-B9C1-3F8C7771644C}"/>
    <dgm:cxn modelId="{4A715D0B-1114-4AEF-A106-30C630548ED6}" type="presOf" srcId="{2BB99A98-601A-44E9-92D2-682DBFC0B87C}" destId="{98B12E4B-9C3C-4006-B1CC-3DABB01BAE18}" srcOrd="0" destOrd="0" presId="urn:microsoft.com/office/officeart/2005/8/layout/hierarchy3"/>
    <dgm:cxn modelId="{A7D962C6-93D6-4D22-8EA9-46DC09925D10}" srcId="{16B48E7D-77F1-494C-B55F-C2A0C63EC3C3}" destId="{499CD9CF-03ED-46EB-96E6-C9FE7B9AD66D}" srcOrd="1" destOrd="0" parTransId="{65BE83D9-D5EE-461C-A315-C38F1EAC7954}" sibTransId="{E8A8A1CC-AD94-4500-A3AE-11B64D5341CD}"/>
    <dgm:cxn modelId="{0BDDEE5B-5222-4054-9566-2D35044112D1}" type="presOf" srcId="{8CF41912-1731-4E68-9A5A-19A7E2430C3B}" destId="{8FEAD692-9352-442D-A525-FC9FE2B3C5F3}" srcOrd="1" destOrd="0" presId="urn:microsoft.com/office/officeart/2005/8/layout/hierarchy3"/>
    <dgm:cxn modelId="{9E15DD43-A732-4A29-8273-ED00AB9360D1}" srcId="{BE1A8FBB-AF3C-4E06-A443-3283D6748634}" destId="{16B48E7D-77F1-494C-B55F-C2A0C63EC3C3}" srcOrd="2" destOrd="0" parTransId="{00E16BDA-00AD-41FF-9A7B-6C2EC64BA899}" sibTransId="{D472C992-E161-4093-8592-8A88C102372E}"/>
    <dgm:cxn modelId="{E7D9DBA2-B774-4623-ACA1-D1DA79BD2287}" type="presOf" srcId="{0E408576-1FCD-4C02-88EC-491C25362B39}" destId="{9C39F81E-46FB-4C4C-96D5-C4CFD28855EB}" srcOrd="0" destOrd="0" presId="urn:microsoft.com/office/officeart/2005/8/layout/hierarchy3"/>
    <dgm:cxn modelId="{072432A3-D9B3-4624-9CE0-C536B1E6E77E}" type="presOf" srcId="{BD2A5371-270F-48B1-BB6A-BBE351E3BD29}" destId="{331FAD83-87CC-4B2D-BC93-6F1FFC76FF2A}" srcOrd="0" destOrd="0" presId="urn:microsoft.com/office/officeart/2005/8/layout/hierarchy3"/>
    <dgm:cxn modelId="{446EF138-DA11-489C-934B-BB045F07E6B7}" srcId="{8CF41912-1731-4E68-9A5A-19A7E2430C3B}" destId="{9D6B4104-688B-49F9-873F-06AADE4A82B4}" srcOrd="1" destOrd="0" parTransId="{894F6B2B-99D8-4C00-B787-668B763D366B}" sibTransId="{AB9AD734-B348-410E-A38B-88408DE14001}"/>
    <dgm:cxn modelId="{8216A526-E195-4E1B-8A1F-2AE427F22E16}" type="presParOf" srcId="{509477EA-2D1D-4C5B-A97F-8D69F7125775}" destId="{6C2C1BF3-6336-4243-BDD7-91BD3ACAFFAD}" srcOrd="0" destOrd="0" presId="urn:microsoft.com/office/officeart/2005/8/layout/hierarchy3"/>
    <dgm:cxn modelId="{78B9636D-728F-4B50-BADC-649A8C0712DF}" type="presParOf" srcId="{6C2C1BF3-6336-4243-BDD7-91BD3ACAFFAD}" destId="{60A13301-9DBD-47BC-82D9-F0B347F525B4}" srcOrd="0" destOrd="0" presId="urn:microsoft.com/office/officeart/2005/8/layout/hierarchy3"/>
    <dgm:cxn modelId="{93A57F22-8215-4E36-8ABD-6AD89E62BC48}" type="presParOf" srcId="{60A13301-9DBD-47BC-82D9-F0B347F525B4}" destId="{44E58D2D-F341-49DA-8A64-5D41FA3C52A0}" srcOrd="0" destOrd="0" presId="urn:microsoft.com/office/officeart/2005/8/layout/hierarchy3"/>
    <dgm:cxn modelId="{7442680D-0D03-4FD9-B29B-E595AF04F60D}" type="presParOf" srcId="{60A13301-9DBD-47BC-82D9-F0B347F525B4}" destId="{78F2AA2E-F7AA-4162-8692-45C29ECCFD39}" srcOrd="1" destOrd="0" presId="urn:microsoft.com/office/officeart/2005/8/layout/hierarchy3"/>
    <dgm:cxn modelId="{858DF3D0-6E77-4E42-BE75-DE02E198D268}" type="presParOf" srcId="{6C2C1BF3-6336-4243-BDD7-91BD3ACAFFAD}" destId="{F7CFC332-7818-414D-BF47-668BA26AB617}" srcOrd="1" destOrd="0" presId="urn:microsoft.com/office/officeart/2005/8/layout/hierarchy3"/>
    <dgm:cxn modelId="{7E2A4E83-A339-461B-882E-4BE388680F6A}" type="presParOf" srcId="{F7CFC332-7818-414D-BF47-668BA26AB617}" destId="{1488BC10-3786-4DF0-A545-190C327CE6C4}" srcOrd="0" destOrd="0" presId="urn:microsoft.com/office/officeart/2005/8/layout/hierarchy3"/>
    <dgm:cxn modelId="{4CCE530C-8A15-4299-A88F-E751D12114C2}" type="presParOf" srcId="{F7CFC332-7818-414D-BF47-668BA26AB617}" destId="{9C39F81E-46FB-4C4C-96D5-C4CFD28855EB}" srcOrd="1" destOrd="0" presId="urn:microsoft.com/office/officeart/2005/8/layout/hierarchy3"/>
    <dgm:cxn modelId="{BC6D6367-5D8C-44E2-B528-23AB839D5679}" type="presParOf" srcId="{F7CFC332-7818-414D-BF47-668BA26AB617}" destId="{98B12E4B-9C3C-4006-B1CC-3DABB01BAE18}" srcOrd="2" destOrd="0" presId="urn:microsoft.com/office/officeart/2005/8/layout/hierarchy3"/>
    <dgm:cxn modelId="{898E475C-0099-4F9C-AB33-763F251859D3}" type="presParOf" srcId="{F7CFC332-7818-414D-BF47-668BA26AB617}" destId="{272E0CAD-BBB8-48B6-8CDC-9133B5EAA329}" srcOrd="3" destOrd="0" presId="urn:microsoft.com/office/officeart/2005/8/layout/hierarchy3"/>
    <dgm:cxn modelId="{504CB29F-B477-4931-8C30-F1921B30B7DD}" type="presParOf" srcId="{509477EA-2D1D-4C5B-A97F-8D69F7125775}" destId="{905EAF93-88F5-4167-BBD6-070AEDAC9C72}" srcOrd="1" destOrd="0" presId="urn:microsoft.com/office/officeart/2005/8/layout/hierarchy3"/>
    <dgm:cxn modelId="{3D4760C8-0396-422B-A1AB-326ED00C573A}" type="presParOf" srcId="{905EAF93-88F5-4167-BBD6-070AEDAC9C72}" destId="{0B3F5870-CBF0-4FA7-805A-98367BAE7635}" srcOrd="0" destOrd="0" presId="urn:microsoft.com/office/officeart/2005/8/layout/hierarchy3"/>
    <dgm:cxn modelId="{DB5579F5-E1C9-40A7-BFB0-474F48996B94}" type="presParOf" srcId="{0B3F5870-CBF0-4FA7-805A-98367BAE7635}" destId="{751EA334-1E83-49DD-8A8E-E6C968B95764}" srcOrd="0" destOrd="0" presId="urn:microsoft.com/office/officeart/2005/8/layout/hierarchy3"/>
    <dgm:cxn modelId="{DC46F4BC-B721-438E-B4E0-06742F5B1045}" type="presParOf" srcId="{0B3F5870-CBF0-4FA7-805A-98367BAE7635}" destId="{8FEAD692-9352-442D-A525-FC9FE2B3C5F3}" srcOrd="1" destOrd="0" presId="urn:microsoft.com/office/officeart/2005/8/layout/hierarchy3"/>
    <dgm:cxn modelId="{C9666298-8910-4DB6-9674-02A5C691F06F}" type="presParOf" srcId="{905EAF93-88F5-4167-BBD6-070AEDAC9C72}" destId="{4DB3E90F-4CC3-419D-9EEE-F0C07CDC197D}" srcOrd="1" destOrd="0" presId="urn:microsoft.com/office/officeart/2005/8/layout/hierarchy3"/>
    <dgm:cxn modelId="{88B54444-3F45-4EBF-8BB5-C78C99D707C2}" type="presParOf" srcId="{4DB3E90F-4CC3-419D-9EEE-F0C07CDC197D}" destId="{6D1DB9C0-71CA-4093-B6CD-503D6B525EEB}" srcOrd="0" destOrd="0" presId="urn:microsoft.com/office/officeart/2005/8/layout/hierarchy3"/>
    <dgm:cxn modelId="{7E403FFB-FFF4-4AE5-9E3B-2ED9B20E15D2}" type="presParOf" srcId="{4DB3E90F-4CC3-419D-9EEE-F0C07CDC197D}" destId="{331FAD83-87CC-4B2D-BC93-6F1FFC76FF2A}" srcOrd="1" destOrd="0" presId="urn:microsoft.com/office/officeart/2005/8/layout/hierarchy3"/>
    <dgm:cxn modelId="{CB684DD8-FB0C-449A-8B86-3596EDAD1E62}" type="presParOf" srcId="{4DB3E90F-4CC3-419D-9EEE-F0C07CDC197D}" destId="{4520EC9B-D099-471D-A32B-5F7C8BBF967A}" srcOrd="2" destOrd="0" presId="urn:microsoft.com/office/officeart/2005/8/layout/hierarchy3"/>
    <dgm:cxn modelId="{6613D406-15C9-4F3A-9EB6-C816CD11FE52}" type="presParOf" srcId="{4DB3E90F-4CC3-419D-9EEE-F0C07CDC197D}" destId="{2E148239-4932-44D5-86D0-185E41905763}" srcOrd="3" destOrd="0" presId="urn:microsoft.com/office/officeart/2005/8/layout/hierarchy3"/>
    <dgm:cxn modelId="{62C63CAF-F219-44F0-AD60-4B5DBF518CA5}" type="presParOf" srcId="{509477EA-2D1D-4C5B-A97F-8D69F7125775}" destId="{008FBD18-B207-4246-9BC3-B2072A271E79}" srcOrd="2" destOrd="0" presId="urn:microsoft.com/office/officeart/2005/8/layout/hierarchy3"/>
    <dgm:cxn modelId="{A9EF8BE0-7863-4813-93EA-73340C8D86EF}" type="presParOf" srcId="{008FBD18-B207-4246-9BC3-B2072A271E79}" destId="{6617BA00-D2B0-476B-A8A1-542897502813}" srcOrd="0" destOrd="0" presId="urn:microsoft.com/office/officeart/2005/8/layout/hierarchy3"/>
    <dgm:cxn modelId="{06CCA5B6-467F-4AC4-A328-466CE0BFBA71}" type="presParOf" srcId="{6617BA00-D2B0-476B-A8A1-542897502813}" destId="{963CAFD1-0C73-4341-A481-A0466812E204}" srcOrd="0" destOrd="0" presId="urn:microsoft.com/office/officeart/2005/8/layout/hierarchy3"/>
    <dgm:cxn modelId="{5070D21E-361B-4C70-85E8-1587F245FD2B}" type="presParOf" srcId="{6617BA00-D2B0-476B-A8A1-542897502813}" destId="{5412437A-FD88-409D-8355-56DAB7455362}" srcOrd="1" destOrd="0" presId="urn:microsoft.com/office/officeart/2005/8/layout/hierarchy3"/>
    <dgm:cxn modelId="{8201130F-BF07-41DB-9296-D9900F8E41DA}" type="presParOf" srcId="{008FBD18-B207-4246-9BC3-B2072A271E79}" destId="{796CE26F-EC38-42E8-91B4-1D009A704E37}" srcOrd="1" destOrd="0" presId="urn:microsoft.com/office/officeart/2005/8/layout/hierarchy3"/>
    <dgm:cxn modelId="{29FC10C9-EE37-4565-97C1-91CB77D605AC}" type="presParOf" srcId="{796CE26F-EC38-42E8-91B4-1D009A704E37}" destId="{6904A74A-F9A0-4D7E-B901-CCB9119080DC}" srcOrd="0" destOrd="0" presId="urn:microsoft.com/office/officeart/2005/8/layout/hierarchy3"/>
    <dgm:cxn modelId="{826BFE4A-1229-416C-821F-82BD29A20FC4}" type="presParOf" srcId="{796CE26F-EC38-42E8-91B4-1D009A704E37}" destId="{280289B0-D0BE-4D1A-BE21-87808F4DC6DF}" srcOrd="1" destOrd="0" presId="urn:microsoft.com/office/officeart/2005/8/layout/hierarchy3"/>
    <dgm:cxn modelId="{3BE0F2A0-D84D-4B75-A905-41C5FABCAA40}" type="presParOf" srcId="{796CE26F-EC38-42E8-91B4-1D009A704E37}" destId="{180495F2-2141-4E4E-95B8-38932FD909AE}" srcOrd="2" destOrd="0" presId="urn:microsoft.com/office/officeart/2005/8/layout/hierarchy3"/>
    <dgm:cxn modelId="{3314BC03-A6DE-47A5-BC1F-295FBF91DCB3}" type="presParOf" srcId="{796CE26F-EC38-42E8-91B4-1D009A704E37}" destId="{21473127-989B-4C20-AD4E-9815A08102F8}" srcOrd="3" destOrd="0" presId="urn:microsoft.com/office/officeart/2005/8/layout/hierarchy3"/>
    <dgm:cxn modelId="{352FCC1D-4732-4808-8AC2-519C465A7506}" type="presParOf" srcId="{796CE26F-EC38-42E8-91B4-1D009A704E37}" destId="{2DCD2931-74AD-4B87-B42D-EDB42CAB51F3}" srcOrd="4" destOrd="0" presId="urn:microsoft.com/office/officeart/2005/8/layout/hierarchy3"/>
    <dgm:cxn modelId="{DF4F8CC3-9D22-4F3C-A231-D9C0C9863413}" type="presParOf" srcId="{796CE26F-EC38-42E8-91B4-1D009A704E37}" destId="{13FD420B-601C-41B6-80A7-92A7864B907A}"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9BDD83-AA02-4D4B-BC5A-50747CF3E780}" type="doc">
      <dgm:prSet loTypeId="urn:microsoft.com/office/officeart/2005/8/layout/vProcess5" loCatId="process" qsTypeId="urn:microsoft.com/office/officeart/2005/8/quickstyle/3d5" qsCatId="3D" csTypeId="urn:microsoft.com/office/officeart/2005/8/colors/accent1_2" csCatId="accent1" phldr="1"/>
      <dgm:spPr/>
      <dgm:t>
        <a:bodyPr/>
        <a:lstStyle/>
        <a:p>
          <a:endParaRPr lang="en-US"/>
        </a:p>
      </dgm:t>
    </dgm:pt>
    <dgm:pt modelId="{2278068A-0F84-48C3-A542-CEA5C20577E8}">
      <dgm:prSet/>
      <dgm:spPr>
        <a:solidFill>
          <a:srgbClr val="C00000"/>
        </a:solidFill>
      </dgm:spPr>
      <dgm:t>
        <a:bodyPr/>
        <a:lstStyle/>
        <a:p>
          <a:pPr rtl="0"/>
          <a:r>
            <a:rPr lang="en-US" b="1" dirty="0" smtClean="0"/>
            <a:t>Interest in continuous enhancement of the university environment  </a:t>
          </a:r>
          <a:endParaRPr lang="en-US" dirty="0"/>
        </a:p>
      </dgm:t>
    </dgm:pt>
    <dgm:pt modelId="{12A4D797-E3DE-48C0-B00E-0F51370E3347}" type="parTrans" cxnId="{F9F64F60-50B6-4E91-8C4A-F8F8063BCA76}">
      <dgm:prSet/>
      <dgm:spPr/>
      <dgm:t>
        <a:bodyPr/>
        <a:lstStyle/>
        <a:p>
          <a:endParaRPr lang="en-US"/>
        </a:p>
      </dgm:t>
    </dgm:pt>
    <dgm:pt modelId="{B7C4DEF5-8243-4AC0-8F03-02DD29438344}" type="sibTrans" cxnId="{F9F64F60-50B6-4E91-8C4A-F8F8063BCA76}">
      <dgm:prSet/>
      <dgm:spPr/>
      <dgm:t>
        <a:bodyPr/>
        <a:lstStyle/>
        <a:p>
          <a:endParaRPr lang="en-US"/>
        </a:p>
      </dgm:t>
    </dgm:pt>
    <dgm:pt modelId="{6D7126ED-B26D-46B7-9617-66422F20F4D0}">
      <dgm:prSet/>
      <dgm:spPr>
        <a:solidFill>
          <a:srgbClr val="7030A0"/>
        </a:solidFill>
      </dgm:spPr>
      <dgm:t>
        <a:bodyPr/>
        <a:lstStyle/>
        <a:p>
          <a:pPr rtl="0"/>
          <a:r>
            <a:rPr lang="en-US" b="1" dirty="0" smtClean="0"/>
            <a:t>Student learning is a top priority</a:t>
          </a:r>
          <a:endParaRPr lang="en-US" dirty="0"/>
        </a:p>
      </dgm:t>
    </dgm:pt>
    <dgm:pt modelId="{44A749BB-8C61-4FF6-BD49-A34E99241D4E}" type="parTrans" cxnId="{2E2B2BF9-508B-41BC-A0BD-582F4319B519}">
      <dgm:prSet/>
      <dgm:spPr/>
      <dgm:t>
        <a:bodyPr/>
        <a:lstStyle/>
        <a:p>
          <a:endParaRPr lang="en-US"/>
        </a:p>
      </dgm:t>
    </dgm:pt>
    <dgm:pt modelId="{AEB6CCD3-5C64-4DAB-8260-A0D8F48159D9}" type="sibTrans" cxnId="{2E2B2BF9-508B-41BC-A0BD-582F4319B519}">
      <dgm:prSet/>
      <dgm:spPr/>
      <dgm:t>
        <a:bodyPr/>
        <a:lstStyle/>
        <a:p>
          <a:endParaRPr lang="en-US"/>
        </a:p>
      </dgm:t>
    </dgm:pt>
    <dgm:pt modelId="{8E218CFC-49DC-4937-AB32-E7C6F01A92D6}">
      <dgm:prSet/>
      <dgm:spPr>
        <a:solidFill>
          <a:srgbClr val="008000"/>
        </a:solidFill>
      </dgm:spPr>
      <dgm:t>
        <a:bodyPr/>
        <a:lstStyle/>
        <a:p>
          <a:pPr rtl="0"/>
          <a:r>
            <a:rPr lang="en-US" b="1" smtClean="0"/>
            <a:t>All data are friendly</a:t>
          </a:r>
          <a:endParaRPr lang="en-US" dirty="0"/>
        </a:p>
      </dgm:t>
    </dgm:pt>
    <dgm:pt modelId="{A78BA7F6-3EBF-4E6F-AEF5-98EE642A87E5}" type="parTrans" cxnId="{5E03232B-2E13-49AE-8328-528AF3B7D24E}">
      <dgm:prSet/>
      <dgm:spPr/>
      <dgm:t>
        <a:bodyPr/>
        <a:lstStyle/>
        <a:p>
          <a:endParaRPr lang="en-US"/>
        </a:p>
      </dgm:t>
    </dgm:pt>
    <dgm:pt modelId="{0551B382-348D-459F-96AD-B2BB169B80C1}" type="sibTrans" cxnId="{5E03232B-2E13-49AE-8328-528AF3B7D24E}">
      <dgm:prSet/>
      <dgm:spPr/>
      <dgm:t>
        <a:bodyPr/>
        <a:lstStyle/>
        <a:p>
          <a:endParaRPr lang="en-US"/>
        </a:p>
      </dgm:t>
    </dgm:pt>
    <dgm:pt modelId="{1E77F74D-6B9A-4317-A39D-7C800873B2BF}" type="pres">
      <dgm:prSet presAssocID="{829BDD83-AA02-4D4B-BC5A-50747CF3E780}" presName="outerComposite" presStyleCnt="0">
        <dgm:presLayoutVars>
          <dgm:chMax val="5"/>
          <dgm:dir/>
          <dgm:resizeHandles val="exact"/>
        </dgm:presLayoutVars>
      </dgm:prSet>
      <dgm:spPr/>
      <dgm:t>
        <a:bodyPr/>
        <a:lstStyle/>
        <a:p>
          <a:endParaRPr lang="en-US"/>
        </a:p>
      </dgm:t>
    </dgm:pt>
    <dgm:pt modelId="{D33AD6B8-00A2-4971-8408-78B2EE68141A}" type="pres">
      <dgm:prSet presAssocID="{829BDD83-AA02-4D4B-BC5A-50747CF3E780}" presName="dummyMaxCanvas" presStyleCnt="0">
        <dgm:presLayoutVars/>
      </dgm:prSet>
      <dgm:spPr/>
      <dgm:t>
        <a:bodyPr/>
        <a:lstStyle/>
        <a:p>
          <a:endParaRPr lang="en-US"/>
        </a:p>
      </dgm:t>
    </dgm:pt>
    <dgm:pt modelId="{10879727-FFC6-4E78-8159-2335AED21281}" type="pres">
      <dgm:prSet presAssocID="{829BDD83-AA02-4D4B-BC5A-50747CF3E780}" presName="ThreeNodes_1" presStyleLbl="node1" presStyleIdx="0" presStyleCnt="3">
        <dgm:presLayoutVars>
          <dgm:bulletEnabled val="1"/>
        </dgm:presLayoutVars>
      </dgm:prSet>
      <dgm:spPr/>
      <dgm:t>
        <a:bodyPr/>
        <a:lstStyle/>
        <a:p>
          <a:endParaRPr lang="en-US"/>
        </a:p>
      </dgm:t>
    </dgm:pt>
    <dgm:pt modelId="{4869D299-89EE-4B20-B25E-B5BE82AFC2B6}" type="pres">
      <dgm:prSet presAssocID="{829BDD83-AA02-4D4B-BC5A-50747CF3E780}" presName="ThreeNodes_2" presStyleLbl="node1" presStyleIdx="1" presStyleCnt="3">
        <dgm:presLayoutVars>
          <dgm:bulletEnabled val="1"/>
        </dgm:presLayoutVars>
      </dgm:prSet>
      <dgm:spPr/>
      <dgm:t>
        <a:bodyPr/>
        <a:lstStyle/>
        <a:p>
          <a:endParaRPr lang="en-US"/>
        </a:p>
      </dgm:t>
    </dgm:pt>
    <dgm:pt modelId="{CE3633BB-345C-4C0D-AB38-DE8C77E9E588}" type="pres">
      <dgm:prSet presAssocID="{829BDD83-AA02-4D4B-BC5A-50747CF3E780}" presName="ThreeNodes_3" presStyleLbl="node1" presStyleIdx="2" presStyleCnt="3">
        <dgm:presLayoutVars>
          <dgm:bulletEnabled val="1"/>
        </dgm:presLayoutVars>
      </dgm:prSet>
      <dgm:spPr/>
      <dgm:t>
        <a:bodyPr/>
        <a:lstStyle/>
        <a:p>
          <a:endParaRPr lang="en-US"/>
        </a:p>
      </dgm:t>
    </dgm:pt>
    <dgm:pt modelId="{DAC7C896-A668-4EC2-8F91-E38932F2AB76}" type="pres">
      <dgm:prSet presAssocID="{829BDD83-AA02-4D4B-BC5A-50747CF3E780}" presName="ThreeConn_1-2" presStyleLbl="fgAccFollowNode1" presStyleIdx="0" presStyleCnt="2">
        <dgm:presLayoutVars>
          <dgm:bulletEnabled val="1"/>
        </dgm:presLayoutVars>
      </dgm:prSet>
      <dgm:spPr/>
      <dgm:t>
        <a:bodyPr/>
        <a:lstStyle/>
        <a:p>
          <a:endParaRPr lang="en-US"/>
        </a:p>
      </dgm:t>
    </dgm:pt>
    <dgm:pt modelId="{FDEA442D-FEED-4859-BEE7-5188907E76A6}" type="pres">
      <dgm:prSet presAssocID="{829BDD83-AA02-4D4B-BC5A-50747CF3E780}" presName="ThreeConn_2-3" presStyleLbl="fgAccFollowNode1" presStyleIdx="1" presStyleCnt="2">
        <dgm:presLayoutVars>
          <dgm:bulletEnabled val="1"/>
        </dgm:presLayoutVars>
      </dgm:prSet>
      <dgm:spPr/>
      <dgm:t>
        <a:bodyPr/>
        <a:lstStyle/>
        <a:p>
          <a:endParaRPr lang="en-US"/>
        </a:p>
      </dgm:t>
    </dgm:pt>
    <dgm:pt modelId="{D6C69D12-0F60-4464-9404-781DFC9C86CC}" type="pres">
      <dgm:prSet presAssocID="{829BDD83-AA02-4D4B-BC5A-50747CF3E780}" presName="ThreeNodes_1_text" presStyleLbl="node1" presStyleIdx="2" presStyleCnt="3">
        <dgm:presLayoutVars>
          <dgm:bulletEnabled val="1"/>
        </dgm:presLayoutVars>
      </dgm:prSet>
      <dgm:spPr/>
      <dgm:t>
        <a:bodyPr/>
        <a:lstStyle/>
        <a:p>
          <a:endParaRPr lang="en-US"/>
        </a:p>
      </dgm:t>
    </dgm:pt>
    <dgm:pt modelId="{E71262D8-8062-4FBA-9682-49F25C794729}" type="pres">
      <dgm:prSet presAssocID="{829BDD83-AA02-4D4B-BC5A-50747CF3E780}" presName="ThreeNodes_2_text" presStyleLbl="node1" presStyleIdx="2" presStyleCnt="3">
        <dgm:presLayoutVars>
          <dgm:bulletEnabled val="1"/>
        </dgm:presLayoutVars>
      </dgm:prSet>
      <dgm:spPr/>
      <dgm:t>
        <a:bodyPr/>
        <a:lstStyle/>
        <a:p>
          <a:endParaRPr lang="en-US"/>
        </a:p>
      </dgm:t>
    </dgm:pt>
    <dgm:pt modelId="{3E6C31EA-5964-47C8-8EEB-369BD49D4D9E}" type="pres">
      <dgm:prSet presAssocID="{829BDD83-AA02-4D4B-BC5A-50747CF3E780}" presName="ThreeNodes_3_text" presStyleLbl="node1" presStyleIdx="2" presStyleCnt="3">
        <dgm:presLayoutVars>
          <dgm:bulletEnabled val="1"/>
        </dgm:presLayoutVars>
      </dgm:prSet>
      <dgm:spPr/>
      <dgm:t>
        <a:bodyPr/>
        <a:lstStyle/>
        <a:p>
          <a:endParaRPr lang="en-US"/>
        </a:p>
      </dgm:t>
    </dgm:pt>
  </dgm:ptLst>
  <dgm:cxnLst>
    <dgm:cxn modelId="{F9F64F60-50B6-4E91-8C4A-F8F8063BCA76}" srcId="{829BDD83-AA02-4D4B-BC5A-50747CF3E780}" destId="{2278068A-0F84-48C3-A542-CEA5C20577E8}" srcOrd="0" destOrd="0" parTransId="{12A4D797-E3DE-48C0-B00E-0F51370E3347}" sibTransId="{B7C4DEF5-8243-4AC0-8F03-02DD29438344}"/>
    <dgm:cxn modelId="{5E03232B-2E13-49AE-8328-528AF3B7D24E}" srcId="{829BDD83-AA02-4D4B-BC5A-50747CF3E780}" destId="{8E218CFC-49DC-4937-AB32-E7C6F01A92D6}" srcOrd="2" destOrd="0" parTransId="{A78BA7F6-3EBF-4E6F-AEF5-98EE642A87E5}" sibTransId="{0551B382-348D-459F-96AD-B2BB169B80C1}"/>
    <dgm:cxn modelId="{2E2B2BF9-508B-41BC-A0BD-582F4319B519}" srcId="{829BDD83-AA02-4D4B-BC5A-50747CF3E780}" destId="{6D7126ED-B26D-46B7-9617-66422F20F4D0}" srcOrd="1" destOrd="0" parTransId="{44A749BB-8C61-4FF6-BD49-A34E99241D4E}" sibTransId="{AEB6CCD3-5C64-4DAB-8260-A0D8F48159D9}"/>
    <dgm:cxn modelId="{64FCEA39-64D4-4792-A094-8A7A69CEFD19}" type="presOf" srcId="{2278068A-0F84-48C3-A542-CEA5C20577E8}" destId="{10879727-FFC6-4E78-8159-2335AED21281}" srcOrd="0" destOrd="0" presId="urn:microsoft.com/office/officeart/2005/8/layout/vProcess5"/>
    <dgm:cxn modelId="{06180E2E-B5A7-46AB-AFDD-2D9B092A4465}" type="presOf" srcId="{B7C4DEF5-8243-4AC0-8F03-02DD29438344}" destId="{DAC7C896-A668-4EC2-8F91-E38932F2AB76}" srcOrd="0" destOrd="0" presId="urn:microsoft.com/office/officeart/2005/8/layout/vProcess5"/>
    <dgm:cxn modelId="{4DAE8B31-B890-49D4-91CD-DC5813082B15}" type="presOf" srcId="{AEB6CCD3-5C64-4DAB-8260-A0D8F48159D9}" destId="{FDEA442D-FEED-4859-BEE7-5188907E76A6}" srcOrd="0" destOrd="0" presId="urn:microsoft.com/office/officeart/2005/8/layout/vProcess5"/>
    <dgm:cxn modelId="{79307631-CB92-4928-A02B-5C4ADA20B9EE}" type="presOf" srcId="{8E218CFC-49DC-4937-AB32-E7C6F01A92D6}" destId="{3E6C31EA-5964-47C8-8EEB-369BD49D4D9E}" srcOrd="1" destOrd="0" presId="urn:microsoft.com/office/officeart/2005/8/layout/vProcess5"/>
    <dgm:cxn modelId="{0810FC39-9351-4C25-8093-E467DDE98E75}" type="presOf" srcId="{2278068A-0F84-48C3-A542-CEA5C20577E8}" destId="{D6C69D12-0F60-4464-9404-781DFC9C86CC}" srcOrd="1" destOrd="0" presId="urn:microsoft.com/office/officeart/2005/8/layout/vProcess5"/>
    <dgm:cxn modelId="{D3ADCEE8-156C-4283-B524-CECE9FEAFAB3}" type="presOf" srcId="{829BDD83-AA02-4D4B-BC5A-50747CF3E780}" destId="{1E77F74D-6B9A-4317-A39D-7C800873B2BF}" srcOrd="0" destOrd="0" presId="urn:microsoft.com/office/officeart/2005/8/layout/vProcess5"/>
    <dgm:cxn modelId="{C0618268-DDBC-4A3A-8A10-4CC9A0B76691}" type="presOf" srcId="{6D7126ED-B26D-46B7-9617-66422F20F4D0}" destId="{E71262D8-8062-4FBA-9682-49F25C794729}" srcOrd="1" destOrd="0" presId="urn:microsoft.com/office/officeart/2005/8/layout/vProcess5"/>
    <dgm:cxn modelId="{46D39024-39A7-45DC-9132-AF96010AFAAC}" type="presOf" srcId="{6D7126ED-B26D-46B7-9617-66422F20F4D0}" destId="{4869D299-89EE-4B20-B25E-B5BE82AFC2B6}" srcOrd="0" destOrd="0" presId="urn:microsoft.com/office/officeart/2005/8/layout/vProcess5"/>
    <dgm:cxn modelId="{6440C31A-C170-4E4B-860B-9AF17D9083B9}" type="presOf" srcId="{8E218CFC-49DC-4937-AB32-E7C6F01A92D6}" destId="{CE3633BB-345C-4C0D-AB38-DE8C77E9E588}" srcOrd="0" destOrd="0" presId="urn:microsoft.com/office/officeart/2005/8/layout/vProcess5"/>
    <dgm:cxn modelId="{7E1C77D6-23D6-4C4F-B00F-AD2E5ACB38D7}" type="presParOf" srcId="{1E77F74D-6B9A-4317-A39D-7C800873B2BF}" destId="{D33AD6B8-00A2-4971-8408-78B2EE68141A}" srcOrd="0" destOrd="0" presId="urn:microsoft.com/office/officeart/2005/8/layout/vProcess5"/>
    <dgm:cxn modelId="{AD3B3EEC-C349-4DF6-A49F-1E03924F9BFB}" type="presParOf" srcId="{1E77F74D-6B9A-4317-A39D-7C800873B2BF}" destId="{10879727-FFC6-4E78-8159-2335AED21281}" srcOrd="1" destOrd="0" presId="urn:microsoft.com/office/officeart/2005/8/layout/vProcess5"/>
    <dgm:cxn modelId="{4137C3FB-0285-49FB-BDE7-9B6A2DE47A75}" type="presParOf" srcId="{1E77F74D-6B9A-4317-A39D-7C800873B2BF}" destId="{4869D299-89EE-4B20-B25E-B5BE82AFC2B6}" srcOrd="2" destOrd="0" presId="urn:microsoft.com/office/officeart/2005/8/layout/vProcess5"/>
    <dgm:cxn modelId="{B18E9CC9-3704-418C-AF03-FBB203228686}" type="presParOf" srcId="{1E77F74D-6B9A-4317-A39D-7C800873B2BF}" destId="{CE3633BB-345C-4C0D-AB38-DE8C77E9E588}" srcOrd="3" destOrd="0" presId="urn:microsoft.com/office/officeart/2005/8/layout/vProcess5"/>
    <dgm:cxn modelId="{110906D7-2713-4589-A780-2B9A045180D1}" type="presParOf" srcId="{1E77F74D-6B9A-4317-A39D-7C800873B2BF}" destId="{DAC7C896-A668-4EC2-8F91-E38932F2AB76}" srcOrd="4" destOrd="0" presId="urn:microsoft.com/office/officeart/2005/8/layout/vProcess5"/>
    <dgm:cxn modelId="{E6A1B12D-20D4-49A2-89E2-AAC8EAEE73FD}" type="presParOf" srcId="{1E77F74D-6B9A-4317-A39D-7C800873B2BF}" destId="{FDEA442D-FEED-4859-BEE7-5188907E76A6}" srcOrd="5" destOrd="0" presId="urn:microsoft.com/office/officeart/2005/8/layout/vProcess5"/>
    <dgm:cxn modelId="{CCAC3685-8965-4D96-817B-C62FAEAEC385}" type="presParOf" srcId="{1E77F74D-6B9A-4317-A39D-7C800873B2BF}" destId="{D6C69D12-0F60-4464-9404-781DFC9C86CC}" srcOrd="6" destOrd="0" presId="urn:microsoft.com/office/officeart/2005/8/layout/vProcess5"/>
    <dgm:cxn modelId="{A88643F7-D3A9-4277-BB84-DFF89BA3F1DD}" type="presParOf" srcId="{1E77F74D-6B9A-4317-A39D-7C800873B2BF}" destId="{E71262D8-8062-4FBA-9682-49F25C794729}" srcOrd="7" destOrd="0" presId="urn:microsoft.com/office/officeart/2005/8/layout/vProcess5"/>
    <dgm:cxn modelId="{38F6C04B-84EC-4CEB-B503-21036F2BB270}" type="presParOf" srcId="{1E77F74D-6B9A-4317-A39D-7C800873B2BF}" destId="{3E6C31EA-5964-47C8-8EEB-369BD49D4D9E}"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4F52F8A-8F45-40CB-AEE5-59028D9934A8}" type="doc">
      <dgm:prSet loTypeId="urn:microsoft.com/office/officeart/2005/8/layout/hProcess9" loCatId="process" qsTypeId="urn:microsoft.com/office/officeart/2005/8/quickstyle/3d5" qsCatId="3D" csTypeId="urn:microsoft.com/office/officeart/2005/8/colors/accent1_2" csCatId="accent1" phldr="1"/>
      <dgm:spPr/>
      <dgm:t>
        <a:bodyPr/>
        <a:lstStyle/>
        <a:p>
          <a:endParaRPr lang="en-US"/>
        </a:p>
      </dgm:t>
    </dgm:pt>
    <dgm:pt modelId="{70ECD453-AE8C-4ED8-BCDD-717F37D41B4E}">
      <dgm:prSet/>
      <dgm:spPr>
        <a:solidFill>
          <a:schemeClr val="accent4">
            <a:lumMod val="25000"/>
          </a:schemeClr>
        </a:solidFill>
      </dgm:spPr>
      <dgm:t>
        <a:bodyPr/>
        <a:lstStyle/>
        <a:p>
          <a:pPr rtl="0"/>
          <a:r>
            <a:rPr lang="en-US" b="1" dirty="0" smtClean="0"/>
            <a:t>Longitudinal processes and systems that serve ongoing university assessment and accreditation data needs</a:t>
          </a:r>
          <a:endParaRPr lang="en-US" b="1" dirty="0"/>
        </a:p>
      </dgm:t>
    </dgm:pt>
    <dgm:pt modelId="{3BA70C87-9D58-4677-BC1A-B79FBF4AE9B0}" type="parTrans" cxnId="{D1CC72BA-689C-43B2-8A72-2529D0F93B5D}">
      <dgm:prSet/>
      <dgm:spPr/>
      <dgm:t>
        <a:bodyPr/>
        <a:lstStyle/>
        <a:p>
          <a:endParaRPr lang="en-US"/>
        </a:p>
      </dgm:t>
    </dgm:pt>
    <dgm:pt modelId="{03D0EECE-2EC7-4AE7-8EA0-986F322517D5}" type="sibTrans" cxnId="{D1CC72BA-689C-43B2-8A72-2529D0F93B5D}">
      <dgm:prSet/>
      <dgm:spPr/>
      <dgm:t>
        <a:bodyPr/>
        <a:lstStyle/>
        <a:p>
          <a:endParaRPr lang="en-US"/>
        </a:p>
      </dgm:t>
    </dgm:pt>
    <dgm:pt modelId="{ED55493E-D4D5-4124-ADC2-857FFD3F0A22}">
      <dgm:prSet/>
      <dgm:spPr>
        <a:solidFill>
          <a:srgbClr val="008000"/>
        </a:solidFill>
      </dgm:spPr>
      <dgm:t>
        <a:bodyPr/>
        <a:lstStyle/>
        <a:p>
          <a:pPr rtl="0"/>
          <a:r>
            <a:rPr lang="en-US" b="1" dirty="0" smtClean="0"/>
            <a:t>Communication</a:t>
          </a:r>
          <a:endParaRPr lang="en-US" b="1" dirty="0"/>
        </a:p>
      </dgm:t>
    </dgm:pt>
    <dgm:pt modelId="{1384E0F8-C8D5-4E29-B04C-5481CB40A55D}" type="parTrans" cxnId="{7E592B51-5696-48DA-ACC6-20988A3D169B}">
      <dgm:prSet/>
      <dgm:spPr/>
      <dgm:t>
        <a:bodyPr/>
        <a:lstStyle/>
        <a:p>
          <a:endParaRPr lang="en-US"/>
        </a:p>
      </dgm:t>
    </dgm:pt>
    <dgm:pt modelId="{710DF42A-4F5E-45DD-8B4E-C91194FE84B8}" type="sibTrans" cxnId="{7E592B51-5696-48DA-ACC6-20988A3D169B}">
      <dgm:prSet/>
      <dgm:spPr/>
      <dgm:t>
        <a:bodyPr/>
        <a:lstStyle/>
        <a:p>
          <a:endParaRPr lang="en-US"/>
        </a:p>
      </dgm:t>
    </dgm:pt>
    <dgm:pt modelId="{1BA401E4-37EC-457C-BDD3-91BA84896B92}">
      <dgm:prSet/>
      <dgm:spPr>
        <a:solidFill>
          <a:srgbClr val="C00000"/>
        </a:solidFill>
      </dgm:spPr>
      <dgm:t>
        <a:bodyPr/>
        <a:lstStyle/>
        <a:p>
          <a:pPr rtl="0"/>
          <a:r>
            <a:rPr lang="en-US" b="1" dirty="0" smtClean="0"/>
            <a:t>Campus culture</a:t>
          </a:r>
          <a:endParaRPr lang="en-US" b="1" dirty="0"/>
        </a:p>
      </dgm:t>
    </dgm:pt>
    <dgm:pt modelId="{A88EB8D1-D7CB-4A05-920C-D81450758B12}" type="parTrans" cxnId="{808613BF-D216-4DAD-9D8A-96BD50BE6E59}">
      <dgm:prSet/>
      <dgm:spPr/>
      <dgm:t>
        <a:bodyPr/>
        <a:lstStyle/>
        <a:p>
          <a:endParaRPr lang="en-US"/>
        </a:p>
      </dgm:t>
    </dgm:pt>
    <dgm:pt modelId="{56D14582-1140-4E13-8803-40B205209F03}" type="sibTrans" cxnId="{808613BF-D216-4DAD-9D8A-96BD50BE6E59}">
      <dgm:prSet/>
      <dgm:spPr/>
      <dgm:t>
        <a:bodyPr/>
        <a:lstStyle/>
        <a:p>
          <a:endParaRPr lang="en-US"/>
        </a:p>
      </dgm:t>
    </dgm:pt>
    <dgm:pt modelId="{6EC81EED-B181-4753-98A1-42882380F138}">
      <dgm:prSet/>
      <dgm:spPr>
        <a:solidFill>
          <a:srgbClr val="7030A0"/>
        </a:solidFill>
      </dgm:spPr>
      <dgm:t>
        <a:bodyPr/>
        <a:lstStyle/>
        <a:p>
          <a:pPr rtl="0"/>
          <a:r>
            <a:rPr lang="en-US" b="1" dirty="0" smtClean="0"/>
            <a:t>Broad stakeholder representation throughout the process</a:t>
          </a:r>
          <a:endParaRPr lang="en-US" b="1" dirty="0"/>
        </a:p>
      </dgm:t>
    </dgm:pt>
    <dgm:pt modelId="{B3BEE44A-C22D-460B-B334-6F907C7D0779}" type="parTrans" cxnId="{2C11DF9C-4290-40E1-BDF2-EAB40EB7109E}">
      <dgm:prSet/>
      <dgm:spPr/>
      <dgm:t>
        <a:bodyPr/>
        <a:lstStyle/>
        <a:p>
          <a:endParaRPr lang="en-US"/>
        </a:p>
      </dgm:t>
    </dgm:pt>
    <dgm:pt modelId="{1A52E3A4-F4CC-4C64-AEAF-056891A20332}" type="sibTrans" cxnId="{2C11DF9C-4290-40E1-BDF2-EAB40EB7109E}">
      <dgm:prSet/>
      <dgm:spPr/>
      <dgm:t>
        <a:bodyPr/>
        <a:lstStyle/>
        <a:p>
          <a:endParaRPr lang="en-US"/>
        </a:p>
      </dgm:t>
    </dgm:pt>
    <dgm:pt modelId="{051F912B-E84B-442F-8227-5618B128C3C4}" type="pres">
      <dgm:prSet presAssocID="{64F52F8A-8F45-40CB-AEE5-59028D9934A8}" presName="CompostProcess" presStyleCnt="0">
        <dgm:presLayoutVars>
          <dgm:dir/>
          <dgm:resizeHandles val="exact"/>
        </dgm:presLayoutVars>
      </dgm:prSet>
      <dgm:spPr/>
      <dgm:t>
        <a:bodyPr/>
        <a:lstStyle/>
        <a:p>
          <a:endParaRPr lang="en-US"/>
        </a:p>
      </dgm:t>
    </dgm:pt>
    <dgm:pt modelId="{804CDC25-B276-4C4E-AD42-79BDAB37D590}" type="pres">
      <dgm:prSet presAssocID="{64F52F8A-8F45-40CB-AEE5-59028D9934A8}" presName="arrow" presStyleLbl="bgShp" presStyleIdx="0" presStyleCnt="1"/>
      <dgm:spPr/>
    </dgm:pt>
    <dgm:pt modelId="{D23EFC70-2115-4C7D-8AB6-160DB7013E95}" type="pres">
      <dgm:prSet presAssocID="{64F52F8A-8F45-40CB-AEE5-59028D9934A8}" presName="linearProcess" presStyleCnt="0"/>
      <dgm:spPr/>
    </dgm:pt>
    <dgm:pt modelId="{B633629E-4E1B-4266-9D1A-4FCAAFE969FE}" type="pres">
      <dgm:prSet presAssocID="{1BA401E4-37EC-457C-BDD3-91BA84896B92}" presName="textNode" presStyleLbl="node1" presStyleIdx="0" presStyleCnt="4">
        <dgm:presLayoutVars>
          <dgm:bulletEnabled val="1"/>
        </dgm:presLayoutVars>
      </dgm:prSet>
      <dgm:spPr/>
      <dgm:t>
        <a:bodyPr/>
        <a:lstStyle/>
        <a:p>
          <a:endParaRPr lang="en-US"/>
        </a:p>
      </dgm:t>
    </dgm:pt>
    <dgm:pt modelId="{312A4764-752E-49F9-9829-C6C321F18588}" type="pres">
      <dgm:prSet presAssocID="{56D14582-1140-4E13-8803-40B205209F03}" presName="sibTrans" presStyleCnt="0"/>
      <dgm:spPr/>
    </dgm:pt>
    <dgm:pt modelId="{1E429485-DEA2-453D-B919-86EA93987889}" type="pres">
      <dgm:prSet presAssocID="{6EC81EED-B181-4753-98A1-42882380F138}" presName="textNode" presStyleLbl="node1" presStyleIdx="1" presStyleCnt="4">
        <dgm:presLayoutVars>
          <dgm:bulletEnabled val="1"/>
        </dgm:presLayoutVars>
      </dgm:prSet>
      <dgm:spPr/>
      <dgm:t>
        <a:bodyPr/>
        <a:lstStyle/>
        <a:p>
          <a:endParaRPr lang="en-US"/>
        </a:p>
      </dgm:t>
    </dgm:pt>
    <dgm:pt modelId="{AE6EA68F-D73F-4B4D-8F8A-57F56A018A35}" type="pres">
      <dgm:prSet presAssocID="{1A52E3A4-F4CC-4C64-AEAF-056891A20332}" presName="sibTrans" presStyleCnt="0"/>
      <dgm:spPr/>
    </dgm:pt>
    <dgm:pt modelId="{B0279390-E9CA-4362-91B3-410F72AC4562}" type="pres">
      <dgm:prSet presAssocID="{70ECD453-AE8C-4ED8-BCDD-717F37D41B4E}" presName="textNode" presStyleLbl="node1" presStyleIdx="2" presStyleCnt="4">
        <dgm:presLayoutVars>
          <dgm:bulletEnabled val="1"/>
        </dgm:presLayoutVars>
      </dgm:prSet>
      <dgm:spPr/>
      <dgm:t>
        <a:bodyPr/>
        <a:lstStyle/>
        <a:p>
          <a:endParaRPr lang="en-US"/>
        </a:p>
      </dgm:t>
    </dgm:pt>
    <dgm:pt modelId="{51969AFF-5A96-4E53-9481-4CD8F5E5A217}" type="pres">
      <dgm:prSet presAssocID="{03D0EECE-2EC7-4AE7-8EA0-986F322517D5}" presName="sibTrans" presStyleCnt="0"/>
      <dgm:spPr/>
    </dgm:pt>
    <dgm:pt modelId="{4661EF90-6048-4E3C-8316-7635788D552A}" type="pres">
      <dgm:prSet presAssocID="{ED55493E-D4D5-4124-ADC2-857FFD3F0A22}" presName="textNode" presStyleLbl="node1" presStyleIdx="3" presStyleCnt="4">
        <dgm:presLayoutVars>
          <dgm:bulletEnabled val="1"/>
        </dgm:presLayoutVars>
      </dgm:prSet>
      <dgm:spPr/>
      <dgm:t>
        <a:bodyPr/>
        <a:lstStyle/>
        <a:p>
          <a:endParaRPr lang="en-US"/>
        </a:p>
      </dgm:t>
    </dgm:pt>
  </dgm:ptLst>
  <dgm:cxnLst>
    <dgm:cxn modelId="{7E592B51-5696-48DA-ACC6-20988A3D169B}" srcId="{64F52F8A-8F45-40CB-AEE5-59028D9934A8}" destId="{ED55493E-D4D5-4124-ADC2-857FFD3F0A22}" srcOrd="3" destOrd="0" parTransId="{1384E0F8-C8D5-4E29-B04C-5481CB40A55D}" sibTransId="{710DF42A-4F5E-45DD-8B4E-C91194FE84B8}"/>
    <dgm:cxn modelId="{808613BF-D216-4DAD-9D8A-96BD50BE6E59}" srcId="{64F52F8A-8F45-40CB-AEE5-59028D9934A8}" destId="{1BA401E4-37EC-457C-BDD3-91BA84896B92}" srcOrd="0" destOrd="0" parTransId="{A88EB8D1-D7CB-4A05-920C-D81450758B12}" sibTransId="{56D14582-1140-4E13-8803-40B205209F03}"/>
    <dgm:cxn modelId="{0710FB6E-C16B-4B2D-BDD8-4DD059AC87A3}" type="presOf" srcId="{6EC81EED-B181-4753-98A1-42882380F138}" destId="{1E429485-DEA2-453D-B919-86EA93987889}" srcOrd="0" destOrd="0" presId="urn:microsoft.com/office/officeart/2005/8/layout/hProcess9"/>
    <dgm:cxn modelId="{F54190B2-56FE-457F-9767-74CAD61A8B6C}" type="presOf" srcId="{70ECD453-AE8C-4ED8-BCDD-717F37D41B4E}" destId="{B0279390-E9CA-4362-91B3-410F72AC4562}" srcOrd="0" destOrd="0" presId="urn:microsoft.com/office/officeart/2005/8/layout/hProcess9"/>
    <dgm:cxn modelId="{885AB2DE-CC6E-4E83-AD37-D0751F76C716}" type="presOf" srcId="{64F52F8A-8F45-40CB-AEE5-59028D9934A8}" destId="{051F912B-E84B-442F-8227-5618B128C3C4}" srcOrd="0" destOrd="0" presId="urn:microsoft.com/office/officeart/2005/8/layout/hProcess9"/>
    <dgm:cxn modelId="{B1777D0D-40F6-435F-8753-C36CD93E97A7}" type="presOf" srcId="{1BA401E4-37EC-457C-BDD3-91BA84896B92}" destId="{B633629E-4E1B-4266-9D1A-4FCAAFE969FE}" srcOrd="0" destOrd="0" presId="urn:microsoft.com/office/officeart/2005/8/layout/hProcess9"/>
    <dgm:cxn modelId="{D1CC72BA-689C-43B2-8A72-2529D0F93B5D}" srcId="{64F52F8A-8F45-40CB-AEE5-59028D9934A8}" destId="{70ECD453-AE8C-4ED8-BCDD-717F37D41B4E}" srcOrd="2" destOrd="0" parTransId="{3BA70C87-9D58-4677-BC1A-B79FBF4AE9B0}" sibTransId="{03D0EECE-2EC7-4AE7-8EA0-986F322517D5}"/>
    <dgm:cxn modelId="{2C11DF9C-4290-40E1-BDF2-EAB40EB7109E}" srcId="{64F52F8A-8F45-40CB-AEE5-59028D9934A8}" destId="{6EC81EED-B181-4753-98A1-42882380F138}" srcOrd="1" destOrd="0" parTransId="{B3BEE44A-C22D-460B-B334-6F907C7D0779}" sibTransId="{1A52E3A4-F4CC-4C64-AEAF-056891A20332}"/>
    <dgm:cxn modelId="{3FCB6B39-7F08-4F1A-8D86-281A41030C4F}" type="presOf" srcId="{ED55493E-D4D5-4124-ADC2-857FFD3F0A22}" destId="{4661EF90-6048-4E3C-8316-7635788D552A}" srcOrd="0" destOrd="0" presId="urn:microsoft.com/office/officeart/2005/8/layout/hProcess9"/>
    <dgm:cxn modelId="{401BDF71-53D7-44B1-9100-C98CABB68C14}" type="presParOf" srcId="{051F912B-E84B-442F-8227-5618B128C3C4}" destId="{804CDC25-B276-4C4E-AD42-79BDAB37D590}" srcOrd="0" destOrd="0" presId="urn:microsoft.com/office/officeart/2005/8/layout/hProcess9"/>
    <dgm:cxn modelId="{51B2916E-3E35-4DC5-84A9-6FB9BA6BCD6E}" type="presParOf" srcId="{051F912B-E84B-442F-8227-5618B128C3C4}" destId="{D23EFC70-2115-4C7D-8AB6-160DB7013E95}" srcOrd="1" destOrd="0" presId="urn:microsoft.com/office/officeart/2005/8/layout/hProcess9"/>
    <dgm:cxn modelId="{B95E7A17-6DFF-4BD0-AA04-E1AB0FE4A8ED}" type="presParOf" srcId="{D23EFC70-2115-4C7D-8AB6-160DB7013E95}" destId="{B633629E-4E1B-4266-9D1A-4FCAAFE969FE}" srcOrd="0" destOrd="0" presId="urn:microsoft.com/office/officeart/2005/8/layout/hProcess9"/>
    <dgm:cxn modelId="{AA146071-FEFF-4CDA-9294-70C1A9815E85}" type="presParOf" srcId="{D23EFC70-2115-4C7D-8AB6-160DB7013E95}" destId="{312A4764-752E-49F9-9829-C6C321F18588}" srcOrd="1" destOrd="0" presId="urn:microsoft.com/office/officeart/2005/8/layout/hProcess9"/>
    <dgm:cxn modelId="{41BC06B2-1CDF-4979-8F4A-25CC787B4DF7}" type="presParOf" srcId="{D23EFC70-2115-4C7D-8AB6-160DB7013E95}" destId="{1E429485-DEA2-453D-B919-86EA93987889}" srcOrd="2" destOrd="0" presId="urn:microsoft.com/office/officeart/2005/8/layout/hProcess9"/>
    <dgm:cxn modelId="{317481FA-B61D-433D-BC59-7D36FA53EAE5}" type="presParOf" srcId="{D23EFC70-2115-4C7D-8AB6-160DB7013E95}" destId="{AE6EA68F-D73F-4B4D-8F8A-57F56A018A35}" srcOrd="3" destOrd="0" presId="urn:microsoft.com/office/officeart/2005/8/layout/hProcess9"/>
    <dgm:cxn modelId="{1C0A01B7-CA8E-4C7A-A0B3-10BCF8938E99}" type="presParOf" srcId="{D23EFC70-2115-4C7D-8AB6-160DB7013E95}" destId="{B0279390-E9CA-4362-91B3-410F72AC4562}" srcOrd="4" destOrd="0" presId="urn:microsoft.com/office/officeart/2005/8/layout/hProcess9"/>
    <dgm:cxn modelId="{29B8FF2E-580E-4227-A2BD-755B90EE3DD2}" type="presParOf" srcId="{D23EFC70-2115-4C7D-8AB6-160DB7013E95}" destId="{51969AFF-5A96-4E53-9481-4CD8F5E5A217}" srcOrd="5" destOrd="0" presId="urn:microsoft.com/office/officeart/2005/8/layout/hProcess9"/>
    <dgm:cxn modelId="{E3B9E36A-2536-4572-A814-316BE5A8216C}" type="presParOf" srcId="{D23EFC70-2115-4C7D-8AB6-160DB7013E95}" destId="{4661EF90-6048-4E3C-8316-7635788D552A}"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B4B1346-A915-43B9-A731-7C44C7F4955B}" type="doc">
      <dgm:prSet loTypeId="urn:microsoft.com/office/officeart/2005/8/layout/hList3" loCatId="list" qsTypeId="urn:microsoft.com/office/officeart/2005/8/quickstyle/3d5" qsCatId="3D" csTypeId="urn:microsoft.com/office/officeart/2005/8/colors/accent1_2" csCatId="accent1" phldr="1"/>
      <dgm:spPr/>
      <dgm:t>
        <a:bodyPr/>
        <a:lstStyle/>
        <a:p>
          <a:endParaRPr lang="en-US"/>
        </a:p>
      </dgm:t>
    </dgm:pt>
    <dgm:pt modelId="{A51CD2FF-5838-46C9-9DB6-F4A58217E76B}">
      <dgm:prSet phldrT="[Text]" custT="1"/>
      <dgm:spPr>
        <a:solidFill>
          <a:srgbClr val="7030A0"/>
        </a:solidFill>
      </dgm:spPr>
      <dgm:t>
        <a:bodyPr/>
        <a:lstStyle/>
        <a:p>
          <a:r>
            <a:rPr lang="en-US" sz="4400" b="1" dirty="0" smtClean="0"/>
            <a:t>Scope of SACS-COC</a:t>
          </a:r>
          <a:endParaRPr lang="en-US" sz="4400" b="1" dirty="0"/>
        </a:p>
      </dgm:t>
    </dgm:pt>
    <dgm:pt modelId="{E69235C0-FF50-441E-8FCE-40D8E3446670}" type="parTrans" cxnId="{AF1956D6-544F-45EF-B9F5-A31AA617701C}">
      <dgm:prSet/>
      <dgm:spPr/>
      <dgm:t>
        <a:bodyPr/>
        <a:lstStyle/>
        <a:p>
          <a:endParaRPr lang="en-US"/>
        </a:p>
      </dgm:t>
    </dgm:pt>
    <dgm:pt modelId="{4495914C-F9E2-42F0-82F0-78AF094E33BC}" type="sibTrans" cxnId="{AF1956D6-544F-45EF-B9F5-A31AA617701C}">
      <dgm:prSet/>
      <dgm:spPr/>
      <dgm:t>
        <a:bodyPr/>
        <a:lstStyle/>
        <a:p>
          <a:endParaRPr lang="en-US"/>
        </a:p>
      </dgm:t>
    </dgm:pt>
    <dgm:pt modelId="{523961E3-8C72-4B53-AAF9-85A93577E582}">
      <dgm:prSet phldrT="[Text]"/>
      <dgm:spPr>
        <a:solidFill>
          <a:srgbClr val="C00000"/>
        </a:solidFill>
      </dgm:spPr>
      <dgm:t>
        <a:bodyPr/>
        <a:lstStyle/>
        <a:p>
          <a:r>
            <a:rPr lang="en-US" b="1" dirty="0" smtClean="0"/>
            <a:t>12 Core Requirements</a:t>
          </a:r>
        </a:p>
        <a:p>
          <a:endParaRPr lang="en-US" b="1" dirty="0" smtClean="0"/>
        </a:p>
        <a:p>
          <a:r>
            <a:rPr lang="en-US" b="1" dirty="0" smtClean="0"/>
            <a:t>35 subcomponents</a:t>
          </a:r>
          <a:endParaRPr lang="en-US" b="1" dirty="0"/>
        </a:p>
      </dgm:t>
    </dgm:pt>
    <dgm:pt modelId="{816B7EC5-A864-4D36-A752-2B83F320E6BF}" type="parTrans" cxnId="{6F450919-D8FE-4B5F-A110-5B2A313F96A9}">
      <dgm:prSet/>
      <dgm:spPr/>
      <dgm:t>
        <a:bodyPr/>
        <a:lstStyle/>
        <a:p>
          <a:endParaRPr lang="en-US"/>
        </a:p>
      </dgm:t>
    </dgm:pt>
    <dgm:pt modelId="{176C34FB-FF5E-4D64-AABB-E006E827B0D2}" type="sibTrans" cxnId="{6F450919-D8FE-4B5F-A110-5B2A313F96A9}">
      <dgm:prSet/>
      <dgm:spPr/>
      <dgm:t>
        <a:bodyPr/>
        <a:lstStyle/>
        <a:p>
          <a:endParaRPr lang="en-US"/>
        </a:p>
      </dgm:t>
    </dgm:pt>
    <dgm:pt modelId="{94768FA6-BBB1-4949-9494-1C929E805BA7}">
      <dgm:prSet phldrT="[Text]"/>
      <dgm:spPr>
        <a:solidFill>
          <a:schemeClr val="accent4">
            <a:lumMod val="25000"/>
          </a:schemeClr>
        </a:solidFill>
      </dgm:spPr>
      <dgm:t>
        <a:bodyPr/>
        <a:lstStyle/>
        <a:p>
          <a:r>
            <a:rPr lang="en-US" b="1" dirty="0" smtClean="0"/>
            <a:t>14 Comprehensive Standards</a:t>
          </a:r>
        </a:p>
        <a:p>
          <a:endParaRPr lang="en-US" b="1" dirty="0" smtClean="0"/>
        </a:p>
        <a:p>
          <a:r>
            <a:rPr lang="en-US" b="1" dirty="0" smtClean="0"/>
            <a:t>73 subcomponents</a:t>
          </a:r>
          <a:endParaRPr lang="en-US" b="1" dirty="0"/>
        </a:p>
      </dgm:t>
    </dgm:pt>
    <dgm:pt modelId="{776E80D9-4298-41F2-B55E-91F6CFFA7072}" type="parTrans" cxnId="{83DDB1DA-2948-4701-99FF-A62A0B792EED}">
      <dgm:prSet/>
      <dgm:spPr/>
      <dgm:t>
        <a:bodyPr/>
        <a:lstStyle/>
        <a:p>
          <a:endParaRPr lang="en-US"/>
        </a:p>
      </dgm:t>
    </dgm:pt>
    <dgm:pt modelId="{5A9D2112-37E6-4635-BA06-8BD2FA05396C}" type="sibTrans" cxnId="{83DDB1DA-2948-4701-99FF-A62A0B792EED}">
      <dgm:prSet/>
      <dgm:spPr/>
      <dgm:t>
        <a:bodyPr/>
        <a:lstStyle/>
        <a:p>
          <a:endParaRPr lang="en-US"/>
        </a:p>
      </dgm:t>
    </dgm:pt>
    <dgm:pt modelId="{475C1767-7468-40E3-AAD1-18C1A5C255E5}">
      <dgm:prSet phldrT="[Text]"/>
      <dgm:spPr>
        <a:solidFill>
          <a:srgbClr val="008000"/>
        </a:solidFill>
      </dgm:spPr>
      <dgm:t>
        <a:bodyPr/>
        <a:lstStyle/>
        <a:p>
          <a:r>
            <a:rPr lang="en-US" b="1" dirty="0" smtClean="0"/>
            <a:t>7 Federal Requirements</a:t>
          </a:r>
        </a:p>
      </dgm:t>
    </dgm:pt>
    <dgm:pt modelId="{A774994A-E0F2-463F-AB3E-44065B5BECE1}" type="parTrans" cxnId="{70A1A25A-3EEC-475F-A68B-12583C2261FA}">
      <dgm:prSet/>
      <dgm:spPr/>
      <dgm:t>
        <a:bodyPr/>
        <a:lstStyle/>
        <a:p>
          <a:endParaRPr lang="en-US"/>
        </a:p>
      </dgm:t>
    </dgm:pt>
    <dgm:pt modelId="{5427D280-B14A-4EE0-B2C6-C284D235B952}" type="sibTrans" cxnId="{70A1A25A-3EEC-475F-A68B-12583C2261FA}">
      <dgm:prSet/>
      <dgm:spPr/>
      <dgm:t>
        <a:bodyPr/>
        <a:lstStyle/>
        <a:p>
          <a:endParaRPr lang="en-US"/>
        </a:p>
      </dgm:t>
    </dgm:pt>
    <dgm:pt modelId="{0E391B39-E65B-4665-8EBC-8DA3D619B6AF}" type="pres">
      <dgm:prSet presAssocID="{7B4B1346-A915-43B9-A731-7C44C7F4955B}" presName="composite" presStyleCnt="0">
        <dgm:presLayoutVars>
          <dgm:chMax val="1"/>
          <dgm:dir/>
          <dgm:resizeHandles val="exact"/>
        </dgm:presLayoutVars>
      </dgm:prSet>
      <dgm:spPr/>
      <dgm:t>
        <a:bodyPr/>
        <a:lstStyle/>
        <a:p>
          <a:endParaRPr lang="en-US"/>
        </a:p>
      </dgm:t>
    </dgm:pt>
    <dgm:pt modelId="{96D7B301-0239-47F0-8AC6-EE10EA43B0FA}" type="pres">
      <dgm:prSet presAssocID="{A51CD2FF-5838-46C9-9DB6-F4A58217E76B}" presName="roof" presStyleLbl="dkBgShp" presStyleIdx="0" presStyleCnt="2"/>
      <dgm:spPr/>
      <dgm:t>
        <a:bodyPr/>
        <a:lstStyle/>
        <a:p>
          <a:endParaRPr lang="en-US"/>
        </a:p>
      </dgm:t>
    </dgm:pt>
    <dgm:pt modelId="{C3F6D0F5-4B97-4A49-950A-4FB6903D4376}" type="pres">
      <dgm:prSet presAssocID="{A51CD2FF-5838-46C9-9DB6-F4A58217E76B}" presName="pillars" presStyleCnt="0"/>
      <dgm:spPr/>
    </dgm:pt>
    <dgm:pt modelId="{0D956BE3-3C38-475C-AEAE-030300999610}" type="pres">
      <dgm:prSet presAssocID="{A51CD2FF-5838-46C9-9DB6-F4A58217E76B}" presName="pillar1" presStyleLbl="node1" presStyleIdx="0" presStyleCnt="3">
        <dgm:presLayoutVars>
          <dgm:bulletEnabled val="1"/>
        </dgm:presLayoutVars>
      </dgm:prSet>
      <dgm:spPr/>
      <dgm:t>
        <a:bodyPr/>
        <a:lstStyle/>
        <a:p>
          <a:endParaRPr lang="en-US"/>
        </a:p>
      </dgm:t>
    </dgm:pt>
    <dgm:pt modelId="{8DADBFDB-AD21-418F-B8D3-5BCC5492A541}" type="pres">
      <dgm:prSet presAssocID="{94768FA6-BBB1-4949-9494-1C929E805BA7}" presName="pillarX" presStyleLbl="node1" presStyleIdx="1" presStyleCnt="3">
        <dgm:presLayoutVars>
          <dgm:bulletEnabled val="1"/>
        </dgm:presLayoutVars>
      </dgm:prSet>
      <dgm:spPr/>
      <dgm:t>
        <a:bodyPr/>
        <a:lstStyle/>
        <a:p>
          <a:endParaRPr lang="en-US"/>
        </a:p>
      </dgm:t>
    </dgm:pt>
    <dgm:pt modelId="{32F31C4E-2738-4CB3-B332-1FD33CC03CFC}" type="pres">
      <dgm:prSet presAssocID="{475C1767-7468-40E3-AAD1-18C1A5C255E5}" presName="pillarX" presStyleLbl="node1" presStyleIdx="2" presStyleCnt="3">
        <dgm:presLayoutVars>
          <dgm:bulletEnabled val="1"/>
        </dgm:presLayoutVars>
      </dgm:prSet>
      <dgm:spPr/>
      <dgm:t>
        <a:bodyPr/>
        <a:lstStyle/>
        <a:p>
          <a:endParaRPr lang="en-US"/>
        </a:p>
      </dgm:t>
    </dgm:pt>
    <dgm:pt modelId="{487ADD2C-6741-444C-805D-4DA67975A9DB}" type="pres">
      <dgm:prSet presAssocID="{A51CD2FF-5838-46C9-9DB6-F4A58217E76B}" presName="base" presStyleLbl="dkBgShp" presStyleIdx="1" presStyleCnt="2"/>
      <dgm:spPr>
        <a:solidFill>
          <a:srgbClr val="7030A0"/>
        </a:solidFill>
      </dgm:spPr>
    </dgm:pt>
  </dgm:ptLst>
  <dgm:cxnLst>
    <dgm:cxn modelId="{83DDB1DA-2948-4701-99FF-A62A0B792EED}" srcId="{A51CD2FF-5838-46C9-9DB6-F4A58217E76B}" destId="{94768FA6-BBB1-4949-9494-1C929E805BA7}" srcOrd="1" destOrd="0" parTransId="{776E80D9-4298-41F2-B55E-91F6CFFA7072}" sibTransId="{5A9D2112-37E6-4635-BA06-8BD2FA05396C}"/>
    <dgm:cxn modelId="{608D4061-5B19-4C25-8AB9-DDEC6F437846}" type="presOf" srcId="{94768FA6-BBB1-4949-9494-1C929E805BA7}" destId="{8DADBFDB-AD21-418F-B8D3-5BCC5492A541}" srcOrd="0" destOrd="0" presId="urn:microsoft.com/office/officeart/2005/8/layout/hList3"/>
    <dgm:cxn modelId="{0C5426A6-9A81-45B3-AAFB-AC3858B50F4C}" type="presOf" srcId="{475C1767-7468-40E3-AAD1-18C1A5C255E5}" destId="{32F31C4E-2738-4CB3-B332-1FD33CC03CFC}" srcOrd="0" destOrd="0" presId="urn:microsoft.com/office/officeart/2005/8/layout/hList3"/>
    <dgm:cxn modelId="{70A1A25A-3EEC-475F-A68B-12583C2261FA}" srcId="{A51CD2FF-5838-46C9-9DB6-F4A58217E76B}" destId="{475C1767-7468-40E3-AAD1-18C1A5C255E5}" srcOrd="2" destOrd="0" parTransId="{A774994A-E0F2-463F-AB3E-44065B5BECE1}" sibTransId="{5427D280-B14A-4EE0-B2C6-C284D235B952}"/>
    <dgm:cxn modelId="{86B1020C-C2CD-47A5-9DFE-8952AA876E7A}" type="presOf" srcId="{7B4B1346-A915-43B9-A731-7C44C7F4955B}" destId="{0E391B39-E65B-4665-8EBC-8DA3D619B6AF}" srcOrd="0" destOrd="0" presId="urn:microsoft.com/office/officeart/2005/8/layout/hList3"/>
    <dgm:cxn modelId="{AF1956D6-544F-45EF-B9F5-A31AA617701C}" srcId="{7B4B1346-A915-43B9-A731-7C44C7F4955B}" destId="{A51CD2FF-5838-46C9-9DB6-F4A58217E76B}" srcOrd="0" destOrd="0" parTransId="{E69235C0-FF50-441E-8FCE-40D8E3446670}" sibTransId="{4495914C-F9E2-42F0-82F0-78AF094E33BC}"/>
    <dgm:cxn modelId="{A1F6AAD0-045A-4E46-A178-249A08AD3E80}" type="presOf" srcId="{A51CD2FF-5838-46C9-9DB6-F4A58217E76B}" destId="{96D7B301-0239-47F0-8AC6-EE10EA43B0FA}" srcOrd="0" destOrd="0" presId="urn:microsoft.com/office/officeart/2005/8/layout/hList3"/>
    <dgm:cxn modelId="{6F450919-D8FE-4B5F-A110-5B2A313F96A9}" srcId="{A51CD2FF-5838-46C9-9DB6-F4A58217E76B}" destId="{523961E3-8C72-4B53-AAF9-85A93577E582}" srcOrd="0" destOrd="0" parTransId="{816B7EC5-A864-4D36-A752-2B83F320E6BF}" sibTransId="{176C34FB-FF5E-4D64-AABB-E006E827B0D2}"/>
    <dgm:cxn modelId="{3B8803E9-DEE1-4C58-AB80-1676C89E50C8}" type="presOf" srcId="{523961E3-8C72-4B53-AAF9-85A93577E582}" destId="{0D956BE3-3C38-475C-AEAE-030300999610}" srcOrd="0" destOrd="0" presId="urn:microsoft.com/office/officeart/2005/8/layout/hList3"/>
    <dgm:cxn modelId="{3678116D-C345-47CA-95E9-43A0FD4EED2C}" type="presParOf" srcId="{0E391B39-E65B-4665-8EBC-8DA3D619B6AF}" destId="{96D7B301-0239-47F0-8AC6-EE10EA43B0FA}" srcOrd="0" destOrd="0" presId="urn:microsoft.com/office/officeart/2005/8/layout/hList3"/>
    <dgm:cxn modelId="{3147C011-AD60-4614-A110-AE229E1CC059}" type="presParOf" srcId="{0E391B39-E65B-4665-8EBC-8DA3D619B6AF}" destId="{C3F6D0F5-4B97-4A49-950A-4FB6903D4376}" srcOrd="1" destOrd="0" presId="urn:microsoft.com/office/officeart/2005/8/layout/hList3"/>
    <dgm:cxn modelId="{278B3C55-9A0F-4B3B-A4EA-7A20105036E6}" type="presParOf" srcId="{C3F6D0F5-4B97-4A49-950A-4FB6903D4376}" destId="{0D956BE3-3C38-475C-AEAE-030300999610}" srcOrd="0" destOrd="0" presId="urn:microsoft.com/office/officeart/2005/8/layout/hList3"/>
    <dgm:cxn modelId="{83C5F88F-C569-483D-8BDF-9439055FB131}" type="presParOf" srcId="{C3F6D0F5-4B97-4A49-950A-4FB6903D4376}" destId="{8DADBFDB-AD21-418F-B8D3-5BCC5492A541}" srcOrd="1" destOrd="0" presId="urn:microsoft.com/office/officeart/2005/8/layout/hList3"/>
    <dgm:cxn modelId="{D58C9BF9-FE2D-4A97-A1AF-93AE25F379E2}" type="presParOf" srcId="{C3F6D0F5-4B97-4A49-950A-4FB6903D4376}" destId="{32F31C4E-2738-4CB3-B332-1FD33CC03CFC}" srcOrd="2" destOrd="0" presId="urn:microsoft.com/office/officeart/2005/8/layout/hList3"/>
    <dgm:cxn modelId="{0A200E03-A889-482B-B9C9-5FB5578EA273}" type="presParOf" srcId="{0E391B39-E65B-4665-8EBC-8DA3D619B6AF}" destId="{487ADD2C-6741-444C-805D-4DA67975A9DB}"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6DF4A47-BD25-4BE0-A14E-B87410C2C155}"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D9101F9-57F3-4865-A63E-9ACAB09F32C0}">
      <dgm:prSet custT="1"/>
      <dgm:spPr>
        <a:solidFill>
          <a:srgbClr val="C00000"/>
        </a:solidFill>
      </dgm:spPr>
      <dgm:t>
        <a:bodyPr/>
        <a:lstStyle/>
        <a:p>
          <a:pPr rtl="0"/>
          <a:r>
            <a:rPr lang="en-US" sz="1400" b="1" dirty="0" smtClean="0"/>
            <a:t>At least three years of data on student achievement of the SLOs</a:t>
          </a:r>
          <a:endParaRPr lang="en-US" sz="1400" b="1" dirty="0"/>
        </a:p>
      </dgm:t>
    </dgm:pt>
    <dgm:pt modelId="{50847D91-938C-4256-96DF-3D1230F16EAA}" type="parTrans" cxnId="{B13AEB4C-7388-4FEC-A24C-AF50AE15DAE5}">
      <dgm:prSet/>
      <dgm:spPr/>
      <dgm:t>
        <a:bodyPr/>
        <a:lstStyle/>
        <a:p>
          <a:endParaRPr lang="en-US"/>
        </a:p>
      </dgm:t>
    </dgm:pt>
    <dgm:pt modelId="{D0D33BD4-85C1-44A7-A973-2ED8DE673C2B}" type="sibTrans" cxnId="{B13AEB4C-7388-4FEC-A24C-AF50AE15DAE5}">
      <dgm:prSet/>
      <dgm:spPr/>
      <dgm:t>
        <a:bodyPr/>
        <a:lstStyle/>
        <a:p>
          <a:endParaRPr lang="en-US"/>
        </a:p>
      </dgm:t>
    </dgm:pt>
    <dgm:pt modelId="{65359394-085A-4587-8025-6F2B7B032BF1}">
      <dgm:prSet custT="1"/>
      <dgm:spPr>
        <a:solidFill>
          <a:srgbClr val="002060"/>
        </a:solidFill>
      </dgm:spPr>
      <dgm:t>
        <a:bodyPr/>
        <a:lstStyle/>
        <a:p>
          <a:pPr rtl="0"/>
          <a:r>
            <a:rPr lang="en-US" sz="1400" b="1" dirty="0" smtClean="0"/>
            <a:t>Documented evidence that the “enhancement cycle” is complete</a:t>
          </a:r>
          <a:endParaRPr lang="en-US" sz="1400" b="1" dirty="0"/>
        </a:p>
      </dgm:t>
    </dgm:pt>
    <dgm:pt modelId="{5FF3BBBF-BCD9-43AE-949A-61D346286D8E}" type="parTrans" cxnId="{4FB2C342-CC31-4221-A615-54EE12328FF6}">
      <dgm:prSet/>
      <dgm:spPr/>
      <dgm:t>
        <a:bodyPr/>
        <a:lstStyle/>
        <a:p>
          <a:endParaRPr lang="en-US"/>
        </a:p>
      </dgm:t>
    </dgm:pt>
    <dgm:pt modelId="{51C0D676-7508-4E3B-A7F6-F19E6E760EBF}" type="sibTrans" cxnId="{4FB2C342-CC31-4221-A615-54EE12328FF6}">
      <dgm:prSet/>
      <dgm:spPr/>
      <dgm:t>
        <a:bodyPr/>
        <a:lstStyle/>
        <a:p>
          <a:endParaRPr lang="en-US"/>
        </a:p>
      </dgm:t>
    </dgm:pt>
    <dgm:pt modelId="{9B50696C-9F01-4184-A5A1-8D5E0A31BC5B}">
      <dgm:prSet custT="1"/>
      <dgm:spPr>
        <a:solidFill>
          <a:srgbClr val="7030A0"/>
        </a:solidFill>
      </dgm:spPr>
      <dgm:t>
        <a:bodyPr/>
        <a:lstStyle/>
        <a:p>
          <a:pPr rtl="0"/>
          <a:r>
            <a:rPr lang="en-US" sz="1400" b="1" dirty="0" smtClean="0"/>
            <a:t>Evidence and documentation of compliance with all requirements and standards</a:t>
          </a:r>
          <a:endParaRPr lang="en-US" sz="1400" b="1" dirty="0"/>
        </a:p>
      </dgm:t>
    </dgm:pt>
    <dgm:pt modelId="{17AF632F-3D61-456E-9832-86AF5C17D129}" type="parTrans" cxnId="{802DD187-9802-45A7-9F11-B82032E666F3}">
      <dgm:prSet/>
      <dgm:spPr/>
      <dgm:t>
        <a:bodyPr/>
        <a:lstStyle/>
        <a:p>
          <a:endParaRPr lang="en-US"/>
        </a:p>
      </dgm:t>
    </dgm:pt>
    <dgm:pt modelId="{57DDBD4F-A7C2-462A-956A-B1CD535B92D8}" type="sibTrans" cxnId="{802DD187-9802-45A7-9F11-B82032E666F3}">
      <dgm:prSet/>
      <dgm:spPr/>
      <dgm:t>
        <a:bodyPr/>
        <a:lstStyle/>
        <a:p>
          <a:endParaRPr lang="en-US"/>
        </a:p>
      </dgm:t>
    </dgm:pt>
    <dgm:pt modelId="{853CA9D6-60B9-4B9F-8109-A380750EF119}" type="pres">
      <dgm:prSet presAssocID="{C6DF4A47-BD25-4BE0-A14E-B87410C2C155}" presName="cycle" presStyleCnt="0">
        <dgm:presLayoutVars>
          <dgm:dir/>
          <dgm:resizeHandles val="exact"/>
        </dgm:presLayoutVars>
      </dgm:prSet>
      <dgm:spPr/>
      <dgm:t>
        <a:bodyPr/>
        <a:lstStyle/>
        <a:p>
          <a:endParaRPr lang="en-US"/>
        </a:p>
      </dgm:t>
    </dgm:pt>
    <dgm:pt modelId="{A4EEFF96-364C-415D-BFCB-405117FDF7EE}" type="pres">
      <dgm:prSet presAssocID="{BD9101F9-57F3-4865-A63E-9ACAB09F32C0}" presName="node" presStyleLbl="node1" presStyleIdx="0" presStyleCnt="3">
        <dgm:presLayoutVars>
          <dgm:bulletEnabled val="1"/>
        </dgm:presLayoutVars>
      </dgm:prSet>
      <dgm:spPr/>
      <dgm:t>
        <a:bodyPr/>
        <a:lstStyle/>
        <a:p>
          <a:endParaRPr lang="en-US"/>
        </a:p>
      </dgm:t>
    </dgm:pt>
    <dgm:pt modelId="{6CDB9F24-8487-4FF1-9093-BB8C39653C30}" type="pres">
      <dgm:prSet presAssocID="{D0D33BD4-85C1-44A7-A973-2ED8DE673C2B}" presName="sibTrans" presStyleLbl="sibTrans2D1" presStyleIdx="0" presStyleCnt="3"/>
      <dgm:spPr/>
      <dgm:t>
        <a:bodyPr/>
        <a:lstStyle/>
        <a:p>
          <a:endParaRPr lang="en-US"/>
        </a:p>
      </dgm:t>
    </dgm:pt>
    <dgm:pt modelId="{4A11E06F-B879-4893-B51E-A3175B9EECDC}" type="pres">
      <dgm:prSet presAssocID="{D0D33BD4-85C1-44A7-A973-2ED8DE673C2B}" presName="connectorText" presStyleLbl="sibTrans2D1" presStyleIdx="0" presStyleCnt="3"/>
      <dgm:spPr/>
      <dgm:t>
        <a:bodyPr/>
        <a:lstStyle/>
        <a:p>
          <a:endParaRPr lang="en-US"/>
        </a:p>
      </dgm:t>
    </dgm:pt>
    <dgm:pt modelId="{D6FB22DB-ACE2-4483-A9E5-7E3EF3A967BA}" type="pres">
      <dgm:prSet presAssocID="{65359394-085A-4587-8025-6F2B7B032BF1}" presName="node" presStyleLbl="node1" presStyleIdx="1" presStyleCnt="3">
        <dgm:presLayoutVars>
          <dgm:bulletEnabled val="1"/>
        </dgm:presLayoutVars>
      </dgm:prSet>
      <dgm:spPr/>
      <dgm:t>
        <a:bodyPr/>
        <a:lstStyle/>
        <a:p>
          <a:endParaRPr lang="en-US"/>
        </a:p>
      </dgm:t>
    </dgm:pt>
    <dgm:pt modelId="{99303299-D08D-4FB7-80DF-3EAFA1F910DD}" type="pres">
      <dgm:prSet presAssocID="{51C0D676-7508-4E3B-A7F6-F19E6E760EBF}" presName="sibTrans" presStyleLbl="sibTrans2D1" presStyleIdx="1" presStyleCnt="3"/>
      <dgm:spPr/>
      <dgm:t>
        <a:bodyPr/>
        <a:lstStyle/>
        <a:p>
          <a:endParaRPr lang="en-US"/>
        </a:p>
      </dgm:t>
    </dgm:pt>
    <dgm:pt modelId="{29E2E685-D2C2-4424-A2A4-6DD4E7CDDF4D}" type="pres">
      <dgm:prSet presAssocID="{51C0D676-7508-4E3B-A7F6-F19E6E760EBF}" presName="connectorText" presStyleLbl="sibTrans2D1" presStyleIdx="1" presStyleCnt="3"/>
      <dgm:spPr/>
      <dgm:t>
        <a:bodyPr/>
        <a:lstStyle/>
        <a:p>
          <a:endParaRPr lang="en-US"/>
        </a:p>
      </dgm:t>
    </dgm:pt>
    <dgm:pt modelId="{2343071D-65E6-4797-B741-FEE136F5F37A}" type="pres">
      <dgm:prSet presAssocID="{9B50696C-9F01-4184-A5A1-8D5E0A31BC5B}" presName="node" presStyleLbl="node1" presStyleIdx="2" presStyleCnt="3">
        <dgm:presLayoutVars>
          <dgm:bulletEnabled val="1"/>
        </dgm:presLayoutVars>
      </dgm:prSet>
      <dgm:spPr/>
      <dgm:t>
        <a:bodyPr/>
        <a:lstStyle/>
        <a:p>
          <a:endParaRPr lang="en-US"/>
        </a:p>
      </dgm:t>
    </dgm:pt>
    <dgm:pt modelId="{92B7547C-E6F3-4BF6-836E-07996BB4B019}" type="pres">
      <dgm:prSet presAssocID="{57DDBD4F-A7C2-462A-956A-B1CD535B92D8}" presName="sibTrans" presStyleLbl="sibTrans2D1" presStyleIdx="2" presStyleCnt="3"/>
      <dgm:spPr/>
      <dgm:t>
        <a:bodyPr/>
        <a:lstStyle/>
        <a:p>
          <a:endParaRPr lang="en-US"/>
        </a:p>
      </dgm:t>
    </dgm:pt>
    <dgm:pt modelId="{B12A05DC-9592-414B-BA8A-9CE2C0E18AB8}" type="pres">
      <dgm:prSet presAssocID="{57DDBD4F-A7C2-462A-956A-B1CD535B92D8}" presName="connectorText" presStyleLbl="sibTrans2D1" presStyleIdx="2" presStyleCnt="3"/>
      <dgm:spPr/>
      <dgm:t>
        <a:bodyPr/>
        <a:lstStyle/>
        <a:p>
          <a:endParaRPr lang="en-US"/>
        </a:p>
      </dgm:t>
    </dgm:pt>
  </dgm:ptLst>
  <dgm:cxnLst>
    <dgm:cxn modelId="{6B424485-267B-408A-AC3E-3747BF1A887B}" type="presOf" srcId="{65359394-085A-4587-8025-6F2B7B032BF1}" destId="{D6FB22DB-ACE2-4483-A9E5-7E3EF3A967BA}" srcOrd="0" destOrd="0" presId="urn:microsoft.com/office/officeart/2005/8/layout/cycle2"/>
    <dgm:cxn modelId="{4AF917FC-EB91-447F-9AA0-ECC200BF3089}" type="presOf" srcId="{51C0D676-7508-4E3B-A7F6-F19E6E760EBF}" destId="{99303299-D08D-4FB7-80DF-3EAFA1F910DD}" srcOrd="0" destOrd="0" presId="urn:microsoft.com/office/officeart/2005/8/layout/cycle2"/>
    <dgm:cxn modelId="{64840D89-234D-4AF2-81C8-D52CCC4E4A45}" type="presOf" srcId="{BD9101F9-57F3-4865-A63E-9ACAB09F32C0}" destId="{A4EEFF96-364C-415D-BFCB-405117FDF7EE}" srcOrd="0" destOrd="0" presId="urn:microsoft.com/office/officeart/2005/8/layout/cycle2"/>
    <dgm:cxn modelId="{B13AEB4C-7388-4FEC-A24C-AF50AE15DAE5}" srcId="{C6DF4A47-BD25-4BE0-A14E-B87410C2C155}" destId="{BD9101F9-57F3-4865-A63E-9ACAB09F32C0}" srcOrd="0" destOrd="0" parTransId="{50847D91-938C-4256-96DF-3D1230F16EAA}" sibTransId="{D0D33BD4-85C1-44A7-A973-2ED8DE673C2B}"/>
    <dgm:cxn modelId="{4FB2C342-CC31-4221-A615-54EE12328FF6}" srcId="{C6DF4A47-BD25-4BE0-A14E-B87410C2C155}" destId="{65359394-085A-4587-8025-6F2B7B032BF1}" srcOrd="1" destOrd="0" parTransId="{5FF3BBBF-BCD9-43AE-949A-61D346286D8E}" sibTransId="{51C0D676-7508-4E3B-A7F6-F19E6E760EBF}"/>
    <dgm:cxn modelId="{8018ED00-A944-48BF-A214-F76643F82A07}" type="presOf" srcId="{9B50696C-9F01-4184-A5A1-8D5E0A31BC5B}" destId="{2343071D-65E6-4797-B741-FEE136F5F37A}" srcOrd="0" destOrd="0" presId="urn:microsoft.com/office/officeart/2005/8/layout/cycle2"/>
    <dgm:cxn modelId="{458362CA-3215-47AF-9B5C-292D07998648}" type="presOf" srcId="{57DDBD4F-A7C2-462A-956A-B1CD535B92D8}" destId="{B12A05DC-9592-414B-BA8A-9CE2C0E18AB8}" srcOrd="1" destOrd="0" presId="urn:microsoft.com/office/officeart/2005/8/layout/cycle2"/>
    <dgm:cxn modelId="{09A23747-9CE2-45BD-955A-25EFFD2E7DB0}" type="presOf" srcId="{C6DF4A47-BD25-4BE0-A14E-B87410C2C155}" destId="{853CA9D6-60B9-4B9F-8109-A380750EF119}" srcOrd="0" destOrd="0" presId="urn:microsoft.com/office/officeart/2005/8/layout/cycle2"/>
    <dgm:cxn modelId="{1144BB86-5A2D-4DC8-9FF8-9AA406590D3B}" type="presOf" srcId="{51C0D676-7508-4E3B-A7F6-F19E6E760EBF}" destId="{29E2E685-D2C2-4424-A2A4-6DD4E7CDDF4D}" srcOrd="1" destOrd="0" presId="urn:microsoft.com/office/officeart/2005/8/layout/cycle2"/>
    <dgm:cxn modelId="{61963EF0-BCE0-4BD0-AC4A-ACC4A48BDBE2}" type="presOf" srcId="{D0D33BD4-85C1-44A7-A973-2ED8DE673C2B}" destId="{4A11E06F-B879-4893-B51E-A3175B9EECDC}" srcOrd="1" destOrd="0" presId="urn:microsoft.com/office/officeart/2005/8/layout/cycle2"/>
    <dgm:cxn modelId="{802DD187-9802-45A7-9F11-B82032E666F3}" srcId="{C6DF4A47-BD25-4BE0-A14E-B87410C2C155}" destId="{9B50696C-9F01-4184-A5A1-8D5E0A31BC5B}" srcOrd="2" destOrd="0" parTransId="{17AF632F-3D61-456E-9832-86AF5C17D129}" sibTransId="{57DDBD4F-A7C2-462A-956A-B1CD535B92D8}"/>
    <dgm:cxn modelId="{B0D3BA19-C8A3-4FC8-938A-6FCB686CBCC4}" type="presOf" srcId="{57DDBD4F-A7C2-462A-956A-B1CD535B92D8}" destId="{92B7547C-E6F3-4BF6-836E-07996BB4B019}" srcOrd="0" destOrd="0" presId="urn:microsoft.com/office/officeart/2005/8/layout/cycle2"/>
    <dgm:cxn modelId="{D1388D86-F340-424A-A17C-AC9ACB115677}" type="presOf" srcId="{D0D33BD4-85C1-44A7-A973-2ED8DE673C2B}" destId="{6CDB9F24-8487-4FF1-9093-BB8C39653C30}" srcOrd="0" destOrd="0" presId="urn:microsoft.com/office/officeart/2005/8/layout/cycle2"/>
    <dgm:cxn modelId="{DAE0FA56-E3CF-44C7-8D03-0D1A326441A4}" type="presParOf" srcId="{853CA9D6-60B9-4B9F-8109-A380750EF119}" destId="{A4EEFF96-364C-415D-BFCB-405117FDF7EE}" srcOrd="0" destOrd="0" presId="urn:microsoft.com/office/officeart/2005/8/layout/cycle2"/>
    <dgm:cxn modelId="{60D2EB30-D208-4DAE-AF10-77EA1D3339D8}" type="presParOf" srcId="{853CA9D6-60B9-4B9F-8109-A380750EF119}" destId="{6CDB9F24-8487-4FF1-9093-BB8C39653C30}" srcOrd="1" destOrd="0" presId="urn:microsoft.com/office/officeart/2005/8/layout/cycle2"/>
    <dgm:cxn modelId="{1B483942-BCE7-4CF6-8676-1922AEC4205C}" type="presParOf" srcId="{6CDB9F24-8487-4FF1-9093-BB8C39653C30}" destId="{4A11E06F-B879-4893-B51E-A3175B9EECDC}" srcOrd="0" destOrd="0" presId="urn:microsoft.com/office/officeart/2005/8/layout/cycle2"/>
    <dgm:cxn modelId="{BDE5C656-A2A2-4AE8-BB29-B2894ED11E3A}" type="presParOf" srcId="{853CA9D6-60B9-4B9F-8109-A380750EF119}" destId="{D6FB22DB-ACE2-4483-A9E5-7E3EF3A967BA}" srcOrd="2" destOrd="0" presId="urn:microsoft.com/office/officeart/2005/8/layout/cycle2"/>
    <dgm:cxn modelId="{05A793C7-22CC-4842-9490-7B0BFC2BD6F6}" type="presParOf" srcId="{853CA9D6-60B9-4B9F-8109-A380750EF119}" destId="{99303299-D08D-4FB7-80DF-3EAFA1F910DD}" srcOrd="3" destOrd="0" presId="urn:microsoft.com/office/officeart/2005/8/layout/cycle2"/>
    <dgm:cxn modelId="{91FC164B-E6E3-4BC7-A3CC-856F4C3438B7}" type="presParOf" srcId="{99303299-D08D-4FB7-80DF-3EAFA1F910DD}" destId="{29E2E685-D2C2-4424-A2A4-6DD4E7CDDF4D}" srcOrd="0" destOrd="0" presId="urn:microsoft.com/office/officeart/2005/8/layout/cycle2"/>
    <dgm:cxn modelId="{8328A7B8-A745-438A-8EFD-79438AAEA420}" type="presParOf" srcId="{853CA9D6-60B9-4B9F-8109-A380750EF119}" destId="{2343071D-65E6-4797-B741-FEE136F5F37A}" srcOrd="4" destOrd="0" presId="urn:microsoft.com/office/officeart/2005/8/layout/cycle2"/>
    <dgm:cxn modelId="{8F85BACC-588A-4DC0-BF12-7FF55F417B58}" type="presParOf" srcId="{853CA9D6-60B9-4B9F-8109-A380750EF119}" destId="{92B7547C-E6F3-4BF6-836E-07996BB4B019}" srcOrd="5" destOrd="0" presId="urn:microsoft.com/office/officeart/2005/8/layout/cycle2"/>
    <dgm:cxn modelId="{3B59E74B-E776-4C37-BF63-07FB2DE3ED15}" type="presParOf" srcId="{92B7547C-E6F3-4BF6-836E-07996BB4B019}" destId="{B12A05DC-9592-414B-BA8A-9CE2C0E18AB8}"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3CBB837-8F7E-481F-B8A6-5B95A6D95E79}"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68EB1CEE-2009-4E02-B300-5B602E6C5699}">
      <dgm:prSet/>
      <dgm:spPr>
        <a:solidFill>
          <a:srgbClr val="C00000"/>
        </a:solidFill>
      </dgm:spPr>
      <dgm:t>
        <a:bodyPr/>
        <a:lstStyle/>
        <a:p>
          <a:pPr rtl="0"/>
          <a:r>
            <a:rPr lang="en-US" b="1" dirty="0" smtClean="0"/>
            <a:t>Director of Institutional Assessment</a:t>
          </a:r>
          <a:endParaRPr lang="en-US" b="1" dirty="0"/>
        </a:p>
      </dgm:t>
    </dgm:pt>
    <dgm:pt modelId="{1E44E42E-5864-433C-A308-9B5BA5544E98}" type="parTrans" cxnId="{81823FA9-F23F-4E9F-BCF3-914307F5A826}">
      <dgm:prSet/>
      <dgm:spPr/>
      <dgm:t>
        <a:bodyPr/>
        <a:lstStyle/>
        <a:p>
          <a:endParaRPr lang="en-US"/>
        </a:p>
      </dgm:t>
    </dgm:pt>
    <dgm:pt modelId="{516385D3-D4B2-48B2-8E3D-ED28829D4CF1}" type="sibTrans" cxnId="{81823FA9-F23F-4E9F-BCF3-914307F5A826}">
      <dgm:prSet/>
      <dgm:spPr/>
      <dgm:t>
        <a:bodyPr/>
        <a:lstStyle/>
        <a:p>
          <a:endParaRPr lang="en-US"/>
        </a:p>
      </dgm:t>
    </dgm:pt>
    <dgm:pt modelId="{DDF7FEFE-545A-4FC3-97ED-E15B2A158571}">
      <dgm:prSet/>
      <dgm:spPr>
        <a:solidFill>
          <a:srgbClr val="7030A0"/>
        </a:solidFill>
      </dgm:spPr>
      <dgm:t>
        <a:bodyPr/>
        <a:lstStyle/>
        <a:p>
          <a:pPr rtl="0"/>
          <a:r>
            <a:rPr lang="en-US" b="1" dirty="0" smtClean="0"/>
            <a:t>Director of SACS</a:t>
          </a:r>
          <a:endParaRPr lang="en-US" b="1" dirty="0"/>
        </a:p>
      </dgm:t>
    </dgm:pt>
    <dgm:pt modelId="{3872E62A-7865-4A4D-B968-8558C792D50C}" type="parTrans" cxnId="{669346D5-AA77-42A4-8C11-240443B3E898}">
      <dgm:prSet/>
      <dgm:spPr/>
      <dgm:t>
        <a:bodyPr/>
        <a:lstStyle/>
        <a:p>
          <a:endParaRPr lang="en-US"/>
        </a:p>
      </dgm:t>
    </dgm:pt>
    <dgm:pt modelId="{F03494DF-F740-462E-8813-3783FBC61517}" type="sibTrans" cxnId="{669346D5-AA77-42A4-8C11-240443B3E898}">
      <dgm:prSet/>
      <dgm:spPr/>
      <dgm:t>
        <a:bodyPr/>
        <a:lstStyle/>
        <a:p>
          <a:endParaRPr lang="en-US"/>
        </a:p>
      </dgm:t>
    </dgm:pt>
    <dgm:pt modelId="{288DCBB9-D1B2-45E9-A350-F68BA8A087CA}">
      <dgm:prSet/>
      <dgm:spPr>
        <a:solidFill>
          <a:schemeClr val="accent4">
            <a:lumMod val="25000"/>
          </a:schemeClr>
        </a:solidFill>
      </dgm:spPr>
      <dgm:t>
        <a:bodyPr/>
        <a:lstStyle/>
        <a:p>
          <a:pPr rtl="0"/>
          <a:r>
            <a:rPr lang="en-US" b="1" i="0" dirty="0" smtClean="0"/>
            <a:t>Quality Enhancement Plan Chair</a:t>
          </a:r>
          <a:endParaRPr lang="en-US" b="1" i="0" dirty="0"/>
        </a:p>
      </dgm:t>
    </dgm:pt>
    <dgm:pt modelId="{BF140202-D3EB-43A9-84D1-23799488218D}" type="sibTrans" cxnId="{29249FAF-E0BF-4619-834F-B42923370D43}">
      <dgm:prSet/>
      <dgm:spPr/>
      <dgm:t>
        <a:bodyPr/>
        <a:lstStyle/>
        <a:p>
          <a:endParaRPr lang="en-US"/>
        </a:p>
      </dgm:t>
    </dgm:pt>
    <dgm:pt modelId="{1732A71D-57D5-4456-B4A3-DC8EF93109B5}" type="parTrans" cxnId="{29249FAF-E0BF-4619-834F-B42923370D43}">
      <dgm:prSet/>
      <dgm:spPr/>
      <dgm:t>
        <a:bodyPr/>
        <a:lstStyle/>
        <a:p>
          <a:endParaRPr lang="en-US"/>
        </a:p>
      </dgm:t>
    </dgm:pt>
    <dgm:pt modelId="{24D750AE-2B00-40A6-B14B-13BFF052494D}">
      <dgm:prSet/>
      <dgm:spPr>
        <a:solidFill>
          <a:srgbClr val="002060"/>
        </a:solidFill>
      </dgm:spPr>
      <dgm:t>
        <a:bodyPr/>
        <a:lstStyle/>
        <a:p>
          <a:pPr rtl="0"/>
          <a:r>
            <a:rPr lang="en-US" b="1" i="0" dirty="0" smtClean="0"/>
            <a:t>Workshops, Consultations</a:t>
          </a:r>
          <a:endParaRPr lang="en-US" b="1" i="0" dirty="0"/>
        </a:p>
      </dgm:t>
    </dgm:pt>
    <dgm:pt modelId="{0AD02C8F-42D2-4A1A-8893-CEE052DFB6B9}" type="parTrans" cxnId="{C822E498-227A-4AD5-8D22-1DDD3D2BAE69}">
      <dgm:prSet/>
      <dgm:spPr/>
      <dgm:t>
        <a:bodyPr/>
        <a:lstStyle/>
        <a:p>
          <a:endParaRPr lang="en-US"/>
        </a:p>
      </dgm:t>
    </dgm:pt>
    <dgm:pt modelId="{166F328A-A6BF-4437-BB06-3434F4A96689}" type="sibTrans" cxnId="{C822E498-227A-4AD5-8D22-1DDD3D2BAE69}">
      <dgm:prSet/>
      <dgm:spPr/>
      <dgm:t>
        <a:bodyPr/>
        <a:lstStyle/>
        <a:p>
          <a:endParaRPr lang="en-US"/>
        </a:p>
      </dgm:t>
    </dgm:pt>
    <dgm:pt modelId="{300A15B5-D2A4-44F1-BC59-C10755FB534E}">
      <dgm:prSet/>
      <dgm:spPr>
        <a:solidFill>
          <a:srgbClr val="00B050"/>
        </a:solidFill>
      </dgm:spPr>
      <dgm:t>
        <a:bodyPr/>
        <a:lstStyle/>
        <a:p>
          <a:pPr rtl="0"/>
          <a:r>
            <a:rPr lang="en-US" b="1" i="0" dirty="0" smtClean="0">
              <a:hlinkClick xmlns:r="http://schemas.openxmlformats.org/officeDocument/2006/relationships" r:id="rId1"/>
            </a:rPr>
            <a:t>Resources</a:t>
          </a:r>
          <a:endParaRPr lang="en-US" b="1" i="0" dirty="0"/>
        </a:p>
      </dgm:t>
    </dgm:pt>
    <dgm:pt modelId="{EC2B2FBC-9A88-4A09-B7AC-20003E3DCBED}" type="parTrans" cxnId="{8DCB2CFB-FF48-4804-A6E0-818FA3693E2E}">
      <dgm:prSet/>
      <dgm:spPr/>
    </dgm:pt>
    <dgm:pt modelId="{EBE91355-F3AF-4941-93E8-0C20CD3023E5}" type="sibTrans" cxnId="{8DCB2CFB-FF48-4804-A6E0-818FA3693E2E}">
      <dgm:prSet/>
      <dgm:spPr/>
    </dgm:pt>
    <dgm:pt modelId="{16EDFD52-C04D-49A9-9DE0-8EE55E883F6E}" type="pres">
      <dgm:prSet presAssocID="{73CBB837-8F7E-481F-B8A6-5B95A6D95E79}" presName="Name0" presStyleCnt="0">
        <dgm:presLayoutVars>
          <dgm:dir/>
          <dgm:animLvl val="lvl"/>
          <dgm:resizeHandles val="exact"/>
        </dgm:presLayoutVars>
      </dgm:prSet>
      <dgm:spPr/>
      <dgm:t>
        <a:bodyPr/>
        <a:lstStyle/>
        <a:p>
          <a:endParaRPr lang="en-US"/>
        </a:p>
      </dgm:t>
    </dgm:pt>
    <dgm:pt modelId="{8613B37A-28A2-42AD-AE5F-2774BC3220F8}" type="pres">
      <dgm:prSet presAssocID="{24D750AE-2B00-40A6-B14B-13BFF052494D}" presName="boxAndChildren" presStyleCnt="0"/>
      <dgm:spPr/>
    </dgm:pt>
    <dgm:pt modelId="{1202C7A5-3025-473B-A464-3440153365D1}" type="pres">
      <dgm:prSet presAssocID="{24D750AE-2B00-40A6-B14B-13BFF052494D}" presName="parentTextBox" presStyleLbl="node1" presStyleIdx="0" presStyleCnt="5"/>
      <dgm:spPr/>
      <dgm:t>
        <a:bodyPr/>
        <a:lstStyle/>
        <a:p>
          <a:endParaRPr lang="en-US"/>
        </a:p>
      </dgm:t>
    </dgm:pt>
    <dgm:pt modelId="{B5B020AC-6D8A-4D10-A259-1EE31E9CA243}" type="pres">
      <dgm:prSet presAssocID="{EBE91355-F3AF-4941-93E8-0C20CD3023E5}" presName="sp" presStyleCnt="0"/>
      <dgm:spPr/>
    </dgm:pt>
    <dgm:pt modelId="{B0543105-2D9B-4770-BB84-873A117AE7DB}" type="pres">
      <dgm:prSet presAssocID="{300A15B5-D2A4-44F1-BC59-C10755FB534E}" presName="arrowAndChildren" presStyleCnt="0"/>
      <dgm:spPr/>
    </dgm:pt>
    <dgm:pt modelId="{68763283-2A40-4700-967F-82CA2F8C05AB}" type="pres">
      <dgm:prSet presAssocID="{300A15B5-D2A4-44F1-BC59-C10755FB534E}" presName="parentTextArrow" presStyleLbl="node1" presStyleIdx="1" presStyleCnt="5" custLinFactNeighborY="4896"/>
      <dgm:spPr/>
      <dgm:t>
        <a:bodyPr/>
        <a:lstStyle/>
        <a:p>
          <a:endParaRPr lang="en-US"/>
        </a:p>
      </dgm:t>
    </dgm:pt>
    <dgm:pt modelId="{02CAC9F9-EE33-4923-89B6-1965780FED2C}" type="pres">
      <dgm:prSet presAssocID="{BF140202-D3EB-43A9-84D1-23799488218D}" presName="sp" presStyleCnt="0"/>
      <dgm:spPr/>
    </dgm:pt>
    <dgm:pt modelId="{9BF7A50F-A6FE-4639-B573-B1BB69E2887F}" type="pres">
      <dgm:prSet presAssocID="{288DCBB9-D1B2-45E9-A350-F68BA8A087CA}" presName="arrowAndChildren" presStyleCnt="0"/>
      <dgm:spPr/>
    </dgm:pt>
    <dgm:pt modelId="{682F0278-6DC4-41EE-9DE2-8A6B5252F086}" type="pres">
      <dgm:prSet presAssocID="{288DCBB9-D1B2-45E9-A350-F68BA8A087CA}" presName="parentTextArrow" presStyleLbl="node1" presStyleIdx="2" presStyleCnt="5"/>
      <dgm:spPr/>
      <dgm:t>
        <a:bodyPr/>
        <a:lstStyle/>
        <a:p>
          <a:endParaRPr lang="en-US"/>
        </a:p>
      </dgm:t>
    </dgm:pt>
    <dgm:pt modelId="{32CCEC7D-7EAF-46BB-9D24-B38168FC9985}" type="pres">
      <dgm:prSet presAssocID="{F03494DF-F740-462E-8813-3783FBC61517}" presName="sp" presStyleCnt="0"/>
      <dgm:spPr/>
    </dgm:pt>
    <dgm:pt modelId="{531E46D6-B762-4C84-B4E9-6E360C95B9EC}" type="pres">
      <dgm:prSet presAssocID="{DDF7FEFE-545A-4FC3-97ED-E15B2A158571}" presName="arrowAndChildren" presStyleCnt="0"/>
      <dgm:spPr/>
    </dgm:pt>
    <dgm:pt modelId="{405CD19F-009E-4A30-8B0D-C88C90E702A2}" type="pres">
      <dgm:prSet presAssocID="{DDF7FEFE-545A-4FC3-97ED-E15B2A158571}" presName="parentTextArrow" presStyleLbl="node1" presStyleIdx="3" presStyleCnt="5"/>
      <dgm:spPr/>
      <dgm:t>
        <a:bodyPr/>
        <a:lstStyle/>
        <a:p>
          <a:endParaRPr lang="en-US"/>
        </a:p>
      </dgm:t>
    </dgm:pt>
    <dgm:pt modelId="{B05AC67E-009D-47D8-9645-221BD7A6B9ED}" type="pres">
      <dgm:prSet presAssocID="{516385D3-D4B2-48B2-8E3D-ED28829D4CF1}" presName="sp" presStyleCnt="0"/>
      <dgm:spPr/>
    </dgm:pt>
    <dgm:pt modelId="{6F0851F0-527C-499A-B9BB-39FA1223CBCC}" type="pres">
      <dgm:prSet presAssocID="{68EB1CEE-2009-4E02-B300-5B602E6C5699}" presName="arrowAndChildren" presStyleCnt="0"/>
      <dgm:spPr/>
    </dgm:pt>
    <dgm:pt modelId="{CAB8DC82-0027-449A-B070-915ADF2E2DA5}" type="pres">
      <dgm:prSet presAssocID="{68EB1CEE-2009-4E02-B300-5B602E6C5699}" presName="parentTextArrow" presStyleLbl="node1" presStyleIdx="4" presStyleCnt="5"/>
      <dgm:spPr/>
      <dgm:t>
        <a:bodyPr/>
        <a:lstStyle/>
        <a:p>
          <a:endParaRPr lang="en-US"/>
        </a:p>
      </dgm:t>
    </dgm:pt>
  </dgm:ptLst>
  <dgm:cxnLst>
    <dgm:cxn modelId="{81823FA9-F23F-4E9F-BCF3-914307F5A826}" srcId="{73CBB837-8F7E-481F-B8A6-5B95A6D95E79}" destId="{68EB1CEE-2009-4E02-B300-5B602E6C5699}" srcOrd="0" destOrd="0" parTransId="{1E44E42E-5864-433C-A308-9B5BA5544E98}" sibTransId="{516385D3-D4B2-48B2-8E3D-ED28829D4CF1}"/>
    <dgm:cxn modelId="{35AEA1BF-5F8C-47F2-9DF7-3831F3E45934}" type="presOf" srcId="{DDF7FEFE-545A-4FC3-97ED-E15B2A158571}" destId="{405CD19F-009E-4A30-8B0D-C88C90E702A2}" srcOrd="0" destOrd="0" presId="urn:microsoft.com/office/officeart/2005/8/layout/process4"/>
    <dgm:cxn modelId="{615AB189-08F4-4185-A7A0-306CD7320679}" type="presOf" srcId="{68EB1CEE-2009-4E02-B300-5B602E6C5699}" destId="{CAB8DC82-0027-449A-B070-915ADF2E2DA5}" srcOrd="0" destOrd="0" presId="urn:microsoft.com/office/officeart/2005/8/layout/process4"/>
    <dgm:cxn modelId="{5EB0CBD1-BF07-47AA-8552-0DA9445DFEAB}" type="presOf" srcId="{288DCBB9-D1B2-45E9-A350-F68BA8A087CA}" destId="{682F0278-6DC4-41EE-9DE2-8A6B5252F086}" srcOrd="0" destOrd="0" presId="urn:microsoft.com/office/officeart/2005/8/layout/process4"/>
    <dgm:cxn modelId="{669346D5-AA77-42A4-8C11-240443B3E898}" srcId="{73CBB837-8F7E-481F-B8A6-5B95A6D95E79}" destId="{DDF7FEFE-545A-4FC3-97ED-E15B2A158571}" srcOrd="1" destOrd="0" parTransId="{3872E62A-7865-4A4D-B968-8558C792D50C}" sibTransId="{F03494DF-F740-462E-8813-3783FBC61517}"/>
    <dgm:cxn modelId="{29249FAF-E0BF-4619-834F-B42923370D43}" srcId="{73CBB837-8F7E-481F-B8A6-5B95A6D95E79}" destId="{288DCBB9-D1B2-45E9-A350-F68BA8A087CA}" srcOrd="2" destOrd="0" parTransId="{1732A71D-57D5-4456-B4A3-DC8EF93109B5}" sibTransId="{BF140202-D3EB-43A9-84D1-23799488218D}"/>
    <dgm:cxn modelId="{8DCB2CFB-FF48-4804-A6E0-818FA3693E2E}" srcId="{73CBB837-8F7E-481F-B8A6-5B95A6D95E79}" destId="{300A15B5-D2A4-44F1-BC59-C10755FB534E}" srcOrd="3" destOrd="0" parTransId="{EC2B2FBC-9A88-4A09-B7AC-20003E3DCBED}" sibTransId="{EBE91355-F3AF-4941-93E8-0C20CD3023E5}"/>
    <dgm:cxn modelId="{4C87682A-D6F0-48AD-A82E-883338A5F4CB}" type="presOf" srcId="{24D750AE-2B00-40A6-B14B-13BFF052494D}" destId="{1202C7A5-3025-473B-A464-3440153365D1}" srcOrd="0" destOrd="0" presId="urn:microsoft.com/office/officeart/2005/8/layout/process4"/>
    <dgm:cxn modelId="{FA842B7D-C01B-4984-BA9A-278305A6838B}" type="presOf" srcId="{73CBB837-8F7E-481F-B8A6-5B95A6D95E79}" destId="{16EDFD52-C04D-49A9-9DE0-8EE55E883F6E}" srcOrd="0" destOrd="0" presId="urn:microsoft.com/office/officeart/2005/8/layout/process4"/>
    <dgm:cxn modelId="{4B9F1BB4-A459-4FFF-B8BA-1635932496A8}" type="presOf" srcId="{300A15B5-D2A4-44F1-BC59-C10755FB534E}" destId="{68763283-2A40-4700-967F-82CA2F8C05AB}" srcOrd="0" destOrd="0" presId="urn:microsoft.com/office/officeart/2005/8/layout/process4"/>
    <dgm:cxn modelId="{C822E498-227A-4AD5-8D22-1DDD3D2BAE69}" srcId="{73CBB837-8F7E-481F-B8A6-5B95A6D95E79}" destId="{24D750AE-2B00-40A6-B14B-13BFF052494D}" srcOrd="4" destOrd="0" parTransId="{0AD02C8F-42D2-4A1A-8893-CEE052DFB6B9}" sibTransId="{166F328A-A6BF-4437-BB06-3434F4A96689}"/>
    <dgm:cxn modelId="{96CA26A7-D6BE-4CA7-A0F3-604B4E4B368C}" type="presParOf" srcId="{16EDFD52-C04D-49A9-9DE0-8EE55E883F6E}" destId="{8613B37A-28A2-42AD-AE5F-2774BC3220F8}" srcOrd="0" destOrd="0" presId="urn:microsoft.com/office/officeart/2005/8/layout/process4"/>
    <dgm:cxn modelId="{9A61720F-8E75-4444-9F96-82416EFA5A3F}" type="presParOf" srcId="{8613B37A-28A2-42AD-AE5F-2774BC3220F8}" destId="{1202C7A5-3025-473B-A464-3440153365D1}" srcOrd="0" destOrd="0" presId="urn:microsoft.com/office/officeart/2005/8/layout/process4"/>
    <dgm:cxn modelId="{8EF71CFF-23ED-44F6-97A2-60DB2AD03A34}" type="presParOf" srcId="{16EDFD52-C04D-49A9-9DE0-8EE55E883F6E}" destId="{B5B020AC-6D8A-4D10-A259-1EE31E9CA243}" srcOrd="1" destOrd="0" presId="urn:microsoft.com/office/officeart/2005/8/layout/process4"/>
    <dgm:cxn modelId="{55D9AA5B-A6B1-4C66-A62D-7B80145FC84F}" type="presParOf" srcId="{16EDFD52-C04D-49A9-9DE0-8EE55E883F6E}" destId="{B0543105-2D9B-4770-BB84-873A117AE7DB}" srcOrd="2" destOrd="0" presId="urn:microsoft.com/office/officeart/2005/8/layout/process4"/>
    <dgm:cxn modelId="{018A5DAD-FE11-48E9-ADFB-841B0758BF98}" type="presParOf" srcId="{B0543105-2D9B-4770-BB84-873A117AE7DB}" destId="{68763283-2A40-4700-967F-82CA2F8C05AB}" srcOrd="0" destOrd="0" presId="urn:microsoft.com/office/officeart/2005/8/layout/process4"/>
    <dgm:cxn modelId="{FFDDCE05-3DBD-439F-A07D-CC1608348218}" type="presParOf" srcId="{16EDFD52-C04D-49A9-9DE0-8EE55E883F6E}" destId="{02CAC9F9-EE33-4923-89B6-1965780FED2C}" srcOrd="3" destOrd="0" presId="urn:microsoft.com/office/officeart/2005/8/layout/process4"/>
    <dgm:cxn modelId="{5E5142F9-7512-4549-8209-9EB2A75F3FB4}" type="presParOf" srcId="{16EDFD52-C04D-49A9-9DE0-8EE55E883F6E}" destId="{9BF7A50F-A6FE-4639-B573-B1BB69E2887F}" srcOrd="4" destOrd="0" presId="urn:microsoft.com/office/officeart/2005/8/layout/process4"/>
    <dgm:cxn modelId="{4E1F837E-4C70-4D7A-B096-929880E59743}" type="presParOf" srcId="{9BF7A50F-A6FE-4639-B573-B1BB69E2887F}" destId="{682F0278-6DC4-41EE-9DE2-8A6B5252F086}" srcOrd="0" destOrd="0" presId="urn:microsoft.com/office/officeart/2005/8/layout/process4"/>
    <dgm:cxn modelId="{1551FF2D-1559-4232-80E5-830982AC914C}" type="presParOf" srcId="{16EDFD52-C04D-49A9-9DE0-8EE55E883F6E}" destId="{32CCEC7D-7EAF-46BB-9D24-B38168FC9985}" srcOrd="5" destOrd="0" presId="urn:microsoft.com/office/officeart/2005/8/layout/process4"/>
    <dgm:cxn modelId="{6599A536-05A5-4E25-975E-B2B3DF62260F}" type="presParOf" srcId="{16EDFD52-C04D-49A9-9DE0-8EE55E883F6E}" destId="{531E46D6-B762-4C84-B4E9-6E360C95B9EC}" srcOrd="6" destOrd="0" presId="urn:microsoft.com/office/officeart/2005/8/layout/process4"/>
    <dgm:cxn modelId="{452A08D0-6F63-41EF-9DEC-32DBD8791D8C}" type="presParOf" srcId="{531E46D6-B762-4C84-B4E9-6E360C95B9EC}" destId="{405CD19F-009E-4A30-8B0D-C88C90E702A2}" srcOrd="0" destOrd="0" presId="urn:microsoft.com/office/officeart/2005/8/layout/process4"/>
    <dgm:cxn modelId="{59E7D023-6314-488F-928F-01101A03028C}" type="presParOf" srcId="{16EDFD52-C04D-49A9-9DE0-8EE55E883F6E}" destId="{B05AC67E-009D-47D8-9645-221BD7A6B9ED}" srcOrd="7" destOrd="0" presId="urn:microsoft.com/office/officeart/2005/8/layout/process4"/>
    <dgm:cxn modelId="{1FF694F7-E8E9-4C1B-B50F-C64964F20173}" type="presParOf" srcId="{16EDFD52-C04D-49A9-9DE0-8EE55E883F6E}" destId="{6F0851F0-527C-499A-B9BB-39FA1223CBCC}" srcOrd="8" destOrd="0" presId="urn:microsoft.com/office/officeart/2005/8/layout/process4"/>
    <dgm:cxn modelId="{A09C9214-EB69-4451-AD84-FAA49A539860}" type="presParOf" srcId="{6F0851F0-527C-499A-B9BB-39FA1223CBCC}" destId="{CAB8DC82-0027-449A-B070-915ADF2E2DA5}"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589FA10-E628-4A34-8546-581F14B195D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57CF0A7-45D3-49B7-81A3-BE37F6FD2115}">
      <dgm:prSet/>
      <dgm:spPr>
        <a:solidFill>
          <a:srgbClr val="C00000"/>
        </a:solidFill>
      </dgm:spPr>
      <dgm:t>
        <a:bodyPr/>
        <a:lstStyle/>
        <a:p>
          <a:pPr rtl="0"/>
          <a:r>
            <a:rPr lang="en-US" b="1" dirty="0" smtClean="0"/>
            <a:t>2011-12</a:t>
          </a:r>
          <a:endParaRPr lang="en-US" b="1" dirty="0"/>
        </a:p>
      </dgm:t>
    </dgm:pt>
    <dgm:pt modelId="{E9710270-67CD-4EF6-9BF5-C40B31E01D79}" type="parTrans" cxnId="{67DC1035-F3CB-4421-B7E6-71CB2F960352}">
      <dgm:prSet/>
      <dgm:spPr/>
      <dgm:t>
        <a:bodyPr/>
        <a:lstStyle/>
        <a:p>
          <a:endParaRPr lang="en-US"/>
        </a:p>
      </dgm:t>
    </dgm:pt>
    <dgm:pt modelId="{182A35F5-00D6-42D4-B2D8-941D8D00C99A}" type="sibTrans" cxnId="{67DC1035-F3CB-4421-B7E6-71CB2F960352}">
      <dgm:prSet/>
      <dgm:spPr/>
      <dgm:t>
        <a:bodyPr/>
        <a:lstStyle/>
        <a:p>
          <a:endParaRPr lang="en-US"/>
        </a:p>
      </dgm:t>
    </dgm:pt>
    <dgm:pt modelId="{E0345DB0-A5C9-440E-951D-D498A8DE3595}">
      <dgm:prSet/>
      <dgm:spPr/>
      <dgm:t>
        <a:bodyPr/>
        <a:lstStyle/>
        <a:p>
          <a:pPr rtl="0"/>
          <a:r>
            <a:rPr lang="en-US" dirty="0" smtClean="0"/>
            <a:t>Steering Committee formation</a:t>
          </a:r>
          <a:endParaRPr lang="en-US" dirty="0"/>
        </a:p>
      </dgm:t>
    </dgm:pt>
    <dgm:pt modelId="{31C7F48C-5555-4F63-9457-F15F00E7C22D}" type="parTrans" cxnId="{F7B5D6D4-A773-4386-A1E7-32A5D6E9288E}">
      <dgm:prSet/>
      <dgm:spPr/>
      <dgm:t>
        <a:bodyPr/>
        <a:lstStyle/>
        <a:p>
          <a:endParaRPr lang="en-US"/>
        </a:p>
      </dgm:t>
    </dgm:pt>
    <dgm:pt modelId="{45523475-94F6-4C96-92C7-0BC196C36F5A}" type="sibTrans" cxnId="{F7B5D6D4-A773-4386-A1E7-32A5D6E9288E}">
      <dgm:prSet/>
      <dgm:spPr/>
      <dgm:t>
        <a:bodyPr/>
        <a:lstStyle/>
        <a:p>
          <a:endParaRPr lang="en-US"/>
        </a:p>
      </dgm:t>
    </dgm:pt>
    <dgm:pt modelId="{AD8A89B9-D6BA-482E-844F-79EB590FFACD}">
      <dgm:prSet/>
      <dgm:spPr/>
      <dgm:t>
        <a:bodyPr/>
        <a:lstStyle/>
        <a:p>
          <a:pPr rtl="0"/>
          <a:r>
            <a:rPr lang="en-US" dirty="0" smtClean="0"/>
            <a:t>Review SLOs for recency, relevance, and rigor</a:t>
          </a:r>
          <a:endParaRPr lang="en-US" dirty="0"/>
        </a:p>
      </dgm:t>
    </dgm:pt>
    <dgm:pt modelId="{5FD00416-865C-4ECD-B16A-DF9B0FF1D770}" type="parTrans" cxnId="{648BED6F-98FE-40F3-87C1-A2B37A08FEA3}">
      <dgm:prSet/>
      <dgm:spPr/>
      <dgm:t>
        <a:bodyPr/>
        <a:lstStyle/>
        <a:p>
          <a:endParaRPr lang="en-US"/>
        </a:p>
      </dgm:t>
    </dgm:pt>
    <dgm:pt modelId="{9496380F-6786-4B38-A48F-148FF718A192}" type="sibTrans" cxnId="{648BED6F-98FE-40F3-87C1-A2B37A08FEA3}">
      <dgm:prSet/>
      <dgm:spPr/>
      <dgm:t>
        <a:bodyPr/>
        <a:lstStyle/>
        <a:p>
          <a:endParaRPr lang="en-US"/>
        </a:p>
      </dgm:t>
    </dgm:pt>
    <dgm:pt modelId="{91BADBAE-21E2-4945-8286-7E2BF9176DCA}">
      <dgm:prSet/>
      <dgm:spPr/>
      <dgm:t>
        <a:bodyPr/>
        <a:lstStyle/>
        <a:p>
          <a:pPr rtl="0"/>
          <a:r>
            <a:rPr lang="en-US" dirty="0" smtClean="0"/>
            <a:t>Review and update Academic Assessment Plans</a:t>
          </a:r>
          <a:endParaRPr lang="en-US" dirty="0"/>
        </a:p>
      </dgm:t>
    </dgm:pt>
    <dgm:pt modelId="{A29A5DC4-19E8-484E-8BCF-7FEC9D31BFE1}" type="parTrans" cxnId="{EC368333-4441-4BB7-8434-858A2168E12D}">
      <dgm:prSet/>
      <dgm:spPr/>
      <dgm:t>
        <a:bodyPr/>
        <a:lstStyle/>
        <a:p>
          <a:endParaRPr lang="en-US"/>
        </a:p>
      </dgm:t>
    </dgm:pt>
    <dgm:pt modelId="{DC31D278-5970-44E8-972B-373004CC61ED}" type="sibTrans" cxnId="{EC368333-4441-4BB7-8434-858A2168E12D}">
      <dgm:prSet/>
      <dgm:spPr/>
      <dgm:t>
        <a:bodyPr/>
        <a:lstStyle/>
        <a:p>
          <a:endParaRPr lang="en-US"/>
        </a:p>
      </dgm:t>
    </dgm:pt>
    <dgm:pt modelId="{4116000F-2919-4C4B-8D6F-BFCE2475E25E}">
      <dgm:prSet/>
      <dgm:spPr>
        <a:solidFill>
          <a:srgbClr val="7030A0"/>
        </a:solidFill>
      </dgm:spPr>
      <dgm:t>
        <a:bodyPr/>
        <a:lstStyle/>
        <a:p>
          <a:pPr rtl="0"/>
          <a:r>
            <a:rPr lang="en-US" b="1" dirty="0" smtClean="0"/>
            <a:t>2012-13</a:t>
          </a:r>
          <a:endParaRPr lang="en-US" b="1" dirty="0"/>
        </a:p>
      </dgm:t>
    </dgm:pt>
    <dgm:pt modelId="{B81A3E2D-00A0-4937-A662-5CD2CB2B9E70}" type="parTrans" cxnId="{59870713-193D-4745-9410-E3BD9A0CAE2C}">
      <dgm:prSet/>
      <dgm:spPr/>
      <dgm:t>
        <a:bodyPr/>
        <a:lstStyle/>
        <a:p>
          <a:endParaRPr lang="en-US"/>
        </a:p>
      </dgm:t>
    </dgm:pt>
    <dgm:pt modelId="{8CFED06F-E2F8-4E76-B39A-5174EA7754B4}" type="sibTrans" cxnId="{59870713-193D-4745-9410-E3BD9A0CAE2C}">
      <dgm:prSet/>
      <dgm:spPr/>
      <dgm:t>
        <a:bodyPr/>
        <a:lstStyle/>
        <a:p>
          <a:endParaRPr lang="en-US"/>
        </a:p>
      </dgm:t>
    </dgm:pt>
    <dgm:pt modelId="{3707A172-BDF8-45B0-9EB4-22B2C45A63E2}">
      <dgm:prSet/>
      <dgm:spPr/>
      <dgm:t>
        <a:bodyPr/>
        <a:lstStyle/>
        <a:p>
          <a:pPr rtl="0"/>
          <a:r>
            <a:rPr lang="en-US" dirty="0" smtClean="0"/>
            <a:t>Random program information checks</a:t>
          </a:r>
          <a:endParaRPr lang="en-US" dirty="0"/>
        </a:p>
      </dgm:t>
    </dgm:pt>
    <dgm:pt modelId="{089F77C7-861B-472F-A579-E4A803DD4C76}" type="parTrans" cxnId="{EDC66505-C96D-416B-BA60-5D5DDB03797D}">
      <dgm:prSet/>
      <dgm:spPr/>
      <dgm:t>
        <a:bodyPr/>
        <a:lstStyle/>
        <a:p>
          <a:endParaRPr lang="en-US"/>
        </a:p>
      </dgm:t>
    </dgm:pt>
    <dgm:pt modelId="{745B99B1-3BD9-4E59-9EF9-B994A02F9838}" type="sibTrans" cxnId="{EDC66505-C96D-416B-BA60-5D5DDB03797D}">
      <dgm:prSet/>
      <dgm:spPr/>
      <dgm:t>
        <a:bodyPr/>
        <a:lstStyle/>
        <a:p>
          <a:endParaRPr lang="en-US"/>
        </a:p>
      </dgm:t>
    </dgm:pt>
    <dgm:pt modelId="{926A1460-CF7E-418F-A321-E1C79BD842A0}">
      <dgm:prSet/>
      <dgm:spPr/>
      <dgm:t>
        <a:bodyPr/>
        <a:lstStyle/>
        <a:p>
          <a:pPr rtl="0"/>
          <a:r>
            <a:rPr lang="en-US" dirty="0" smtClean="0"/>
            <a:t>Support and facilitation of information requests  </a:t>
          </a:r>
          <a:endParaRPr lang="en-US" dirty="0"/>
        </a:p>
      </dgm:t>
    </dgm:pt>
    <dgm:pt modelId="{27C7D004-7ACF-4E12-99D6-7B9D0208DC34}" type="sibTrans" cxnId="{E4897BAF-E787-4D26-AD45-37870C608A0A}">
      <dgm:prSet/>
      <dgm:spPr/>
      <dgm:t>
        <a:bodyPr/>
        <a:lstStyle/>
        <a:p>
          <a:endParaRPr lang="en-US"/>
        </a:p>
      </dgm:t>
    </dgm:pt>
    <dgm:pt modelId="{8E459FBF-E113-4F6E-82CA-5F92A8E2E4B2}" type="parTrans" cxnId="{E4897BAF-E787-4D26-AD45-37870C608A0A}">
      <dgm:prSet/>
      <dgm:spPr/>
      <dgm:t>
        <a:bodyPr/>
        <a:lstStyle/>
        <a:p>
          <a:endParaRPr lang="en-US"/>
        </a:p>
      </dgm:t>
    </dgm:pt>
    <dgm:pt modelId="{42D9FCB7-CC6D-4EC2-B8FD-7BD248D7ECC1}">
      <dgm:prSet/>
      <dgm:spPr/>
      <dgm:t>
        <a:bodyPr/>
        <a:lstStyle/>
        <a:p>
          <a:pPr rtl="0"/>
          <a:r>
            <a:rPr lang="en-US" dirty="0" smtClean="0"/>
            <a:t>Continued support and facilitation of information requests  </a:t>
          </a:r>
          <a:endParaRPr lang="en-US" dirty="0"/>
        </a:p>
      </dgm:t>
    </dgm:pt>
    <dgm:pt modelId="{C22C853F-1930-4FBF-B419-48AC4D198438}" type="parTrans" cxnId="{F2F0C06E-9649-4CD7-9283-9F480F431684}">
      <dgm:prSet/>
      <dgm:spPr/>
      <dgm:t>
        <a:bodyPr/>
        <a:lstStyle/>
        <a:p>
          <a:endParaRPr lang="en-US"/>
        </a:p>
      </dgm:t>
    </dgm:pt>
    <dgm:pt modelId="{765510AE-C7FC-46A3-B071-D240B7E99166}" type="sibTrans" cxnId="{F2F0C06E-9649-4CD7-9283-9F480F431684}">
      <dgm:prSet/>
      <dgm:spPr/>
      <dgm:t>
        <a:bodyPr/>
        <a:lstStyle/>
        <a:p>
          <a:endParaRPr lang="en-US"/>
        </a:p>
      </dgm:t>
    </dgm:pt>
    <dgm:pt modelId="{8194D30F-97F7-4977-A2D2-C512EC6200C4}">
      <dgm:prSet/>
      <dgm:spPr/>
      <dgm:t>
        <a:bodyPr/>
        <a:lstStyle/>
        <a:p>
          <a:pPr rtl="0"/>
          <a:r>
            <a:rPr lang="en-US" dirty="0" smtClean="0"/>
            <a:t>SACS Coordinators meetings - biweekly</a:t>
          </a:r>
          <a:endParaRPr lang="en-US" dirty="0"/>
        </a:p>
      </dgm:t>
    </dgm:pt>
    <dgm:pt modelId="{E70F39EF-A7F5-42F7-AB73-1C0E9D3D038C}" type="parTrans" cxnId="{A67A3C09-300D-4CFE-8E92-04EABA3EC29A}">
      <dgm:prSet/>
      <dgm:spPr/>
      <dgm:t>
        <a:bodyPr/>
        <a:lstStyle/>
        <a:p>
          <a:endParaRPr lang="en-US"/>
        </a:p>
      </dgm:t>
    </dgm:pt>
    <dgm:pt modelId="{FB7D408B-92DA-4DBB-8D65-20EC3C9EF4F7}" type="sibTrans" cxnId="{A67A3C09-300D-4CFE-8E92-04EABA3EC29A}">
      <dgm:prSet/>
      <dgm:spPr/>
      <dgm:t>
        <a:bodyPr/>
        <a:lstStyle/>
        <a:p>
          <a:endParaRPr lang="en-US"/>
        </a:p>
      </dgm:t>
    </dgm:pt>
    <dgm:pt modelId="{FCAB7C71-F47D-4F18-8E1A-D704BE99590F}" type="pres">
      <dgm:prSet presAssocID="{3589FA10-E628-4A34-8546-581F14B195DE}" presName="linear" presStyleCnt="0">
        <dgm:presLayoutVars>
          <dgm:animLvl val="lvl"/>
          <dgm:resizeHandles val="exact"/>
        </dgm:presLayoutVars>
      </dgm:prSet>
      <dgm:spPr/>
      <dgm:t>
        <a:bodyPr/>
        <a:lstStyle/>
        <a:p>
          <a:endParaRPr lang="en-US"/>
        </a:p>
      </dgm:t>
    </dgm:pt>
    <dgm:pt modelId="{DB29C15D-8C26-42B0-8C20-9A0E24389A6A}" type="pres">
      <dgm:prSet presAssocID="{C57CF0A7-45D3-49B7-81A3-BE37F6FD2115}" presName="parentText" presStyleLbl="node1" presStyleIdx="0" presStyleCnt="2">
        <dgm:presLayoutVars>
          <dgm:chMax val="0"/>
          <dgm:bulletEnabled val="1"/>
        </dgm:presLayoutVars>
      </dgm:prSet>
      <dgm:spPr/>
      <dgm:t>
        <a:bodyPr/>
        <a:lstStyle/>
        <a:p>
          <a:endParaRPr lang="en-US"/>
        </a:p>
      </dgm:t>
    </dgm:pt>
    <dgm:pt modelId="{4151E101-D8DB-4F74-B3D8-F52AEE0E21CD}" type="pres">
      <dgm:prSet presAssocID="{C57CF0A7-45D3-49B7-81A3-BE37F6FD2115}" presName="childText" presStyleLbl="revTx" presStyleIdx="0" presStyleCnt="2">
        <dgm:presLayoutVars>
          <dgm:bulletEnabled val="1"/>
        </dgm:presLayoutVars>
      </dgm:prSet>
      <dgm:spPr/>
      <dgm:t>
        <a:bodyPr/>
        <a:lstStyle/>
        <a:p>
          <a:endParaRPr lang="en-US"/>
        </a:p>
      </dgm:t>
    </dgm:pt>
    <dgm:pt modelId="{2E4AF62A-BE99-4B8C-BF77-D9FFCA90841E}" type="pres">
      <dgm:prSet presAssocID="{4116000F-2919-4C4B-8D6F-BFCE2475E25E}" presName="parentText" presStyleLbl="node1" presStyleIdx="1" presStyleCnt="2">
        <dgm:presLayoutVars>
          <dgm:chMax val="0"/>
          <dgm:bulletEnabled val="1"/>
        </dgm:presLayoutVars>
      </dgm:prSet>
      <dgm:spPr/>
      <dgm:t>
        <a:bodyPr/>
        <a:lstStyle/>
        <a:p>
          <a:endParaRPr lang="en-US"/>
        </a:p>
      </dgm:t>
    </dgm:pt>
    <dgm:pt modelId="{9500A087-9255-4946-A5D2-6085964DA300}" type="pres">
      <dgm:prSet presAssocID="{4116000F-2919-4C4B-8D6F-BFCE2475E25E}" presName="childText" presStyleLbl="revTx" presStyleIdx="1" presStyleCnt="2" custScaleY="122287">
        <dgm:presLayoutVars>
          <dgm:bulletEnabled val="1"/>
        </dgm:presLayoutVars>
      </dgm:prSet>
      <dgm:spPr/>
      <dgm:t>
        <a:bodyPr/>
        <a:lstStyle/>
        <a:p>
          <a:endParaRPr lang="en-US"/>
        </a:p>
      </dgm:t>
    </dgm:pt>
  </dgm:ptLst>
  <dgm:cxnLst>
    <dgm:cxn modelId="{BD21371E-C640-4956-9BA4-F37932B22126}" type="presOf" srcId="{42D9FCB7-CC6D-4EC2-B8FD-7BD248D7ECC1}" destId="{9500A087-9255-4946-A5D2-6085964DA300}" srcOrd="0" destOrd="1" presId="urn:microsoft.com/office/officeart/2005/8/layout/vList2"/>
    <dgm:cxn modelId="{6BFAE28C-0B16-403E-A3A2-70C15F84FC16}" type="presOf" srcId="{91BADBAE-21E2-4945-8286-7E2BF9176DCA}" destId="{4151E101-D8DB-4F74-B3D8-F52AEE0E21CD}" srcOrd="0" destOrd="3" presId="urn:microsoft.com/office/officeart/2005/8/layout/vList2"/>
    <dgm:cxn modelId="{59870713-193D-4745-9410-E3BD9A0CAE2C}" srcId="{3589FA10-E628-4A34-8546-581F14B195DE}" destId="{4116000F-2919-4C4B-8D6F-BFCE2475E25E}" srcOrd="1" destOrd="0" parTransId="{B81A3E2D-00A0-4937-A662-5CD2CB2B9E70}" sibTransId="{8CFED06F-E2F8-4E76-B39A-5174EA7754B4}"/>
    <dgm:cxn modelId="{EC368333-4441-4BB7-8434-858A2168E12D}" srcId="{C57CF0A7-45D3-49B7-81A3-BE37F6FD2115}" destId="{91BADBAE-21E2-4945-8286-7E2BF9176DCA}" srcOrd="3" destOrd="0" parTransId="{A29A5DC4-19E8-484E-8BCF-7FEC9D31BFE1}" sibTransId="{DC31D278-5970-44E8-972B-373004CC61ED}"/>
    <dgm:cxn modelId="{CE4F0B4E-6F94-4D35-9932-BBB3DDC52A07}" type="presOf" srcId="{4116000F-2919-4C4B-8D6F-BFCE2475E25E}" destId="{2E4AF62A-BE99-4B8C-BF77-D9FFCA90841E}" srcOrd="0" destOrd="0" presId="urn:microsoft.com/office/officeart/2005/8/layout/vList2"/>
    <dgm:cxn modelId="{DBD6CCC9-E02A-434E-927A-F4709771099A}" type="presOf" srcId="{3707A172-BDF8-45B0-9EB4-22B2C45A63E2}" destId="{9500A087-9255-4946-A5D2-6085964DA300}" srcOrd="0" destOrd="0" presId="urn:microsoft.com/office/officeart/2005/8/layout/vList2"/>
    <dgm:cxn modelId="{58BB4E83-EE4E-4534-918F-2BFD8D38F449}" type="presOf" srcId="{C57CF0A7-45D3-49B7-81A3-BE37F6FD2115}" destId="{DB29C15D-8C26-42B0-8C20-9A0E24389A6A}" srcOrd="0" destOrd="0" presId="urn:microsoft.com/office/officeart/2005/8/layout/vList2"/>
    <dgm:cxn modelId="{E45F33E9-8922-4C5A-9E2F-F35C6C8D8AC1}" type="presOf" srcId="{E0345DB0-A5C9-440E-951D-D498A8DE3595}" destId="{4151E101-D8DB-4F74-B3D8-F52AEE0E21CD}" srcOrd="0" destOrd="0" presId="urn:microsoft.com/office/officeart/2005/8/layout/vList2"/>
    <dgm:cxn modelId="{206910E8-CA63-4791-902D-D2D814680AF0}" type="presOf" srcId="{8194D30F-97F7-4977-A2D2-C512EC6200C4}" destId="{4151E101-D8DB-4F74-B3D8-F52AEE0E21CD}" srcOrd="0" destOrd="1" presId="urn:microsoft.com/office/officeart/2005/8/layout/vList2"/>
    <dgm:cxn modelId="{6028E30A-85AD-483F-8D12-9487D128D66B}" type="presOf" srcId="{AD8A89B9-D6BA-482E-844F-79EB590FFACD}" destId="{4151E101-D8DB-4F74-B3D8-F52AEE0E21CD}" srcOrd="0" destOrd="2" presId="urn:microsoft.com/office/officeart/2005/8/layout/vList2"/>
    <dgm:cxn modelId="{608036D9-6255-4171-9E4E-7B6B4E0E6FE3}" type="presOf" srcId="{926A1460-CF7E-418F-A321-E1C79BD842A0}" destId="{4151E101-D8DB-4F74-B3D8-F52AEE0E21CD}" srcOrd="0" destOrd="4" presId="urn:microsoft.com/office/officeart/2005/8/layout/vList2"/>
    <dgm:cxn modelId="{E4897BAF-E787-4D26-AD45-37870C608A0A}" srcId="{C57CF0A7-45D3-49B7-81A3-BE37F6FD2115}" destId="{926A1460-CF7E-418F-A321-E1C79BD842A0}" srcOrd="4" destOrd="0" parTransId="{8E459FBF-E113-4F6E-82CA-5F92A8E2E4B2}" sibTransId="{27C7D004-7ACF-4E12-99D6-7B9D0208DC34}"/>
    <dgm:cxn modelId="{EDC66505-C96D-416B-BA60-5D5DDB03797D}" srcId="{4116000F-2919-4C4B-8D6F-BFCE2475E25E}" destId="{3707A172-BDF8-45B0-9EB4-22B2C45A63E2}" srcOrd="0" destOrd="0" parTransId="{089F77C7-861B-472F-A579-E4A803DD4C76}" sibTransId="{745B99B1-3BD9-4E59-9EF9-B994A02F9838}"/>
    <dgm:cxn modelId="{67DC1035-F3CB-4421-B7E6-71CB2F960352}" srcId="{3589FA10-E628-4A34-8546-581F14B195DE}" destId="{C57CF0A7-45D3-49B7-81A3-BE37F6FD2115}" srcOrd="0" destOrd="0" parTransId="{E9710270-67CD-4EF6-9BF5-C40B31E01D79}" sibTransId="{182A35F5-00D6-42D4-B2D8-941D8D00C99A}"/>
    <dgm:cxn modelId="{F7B5D6D4-A773-4386-A1E7-32A5D6E9288E}" srcId="{C57CF0A7-45D3-49B7-81A3-BE37F6FD2115}" destId="{E0345DB0-A5C9-440E-951D-D498A8DE3595}" srcOrd="0" destOrd="0" parTransId="{31C7F48C-5555-4F63-9457-F15F00E7C22D}" sibTransId="{45523475-94F6-4C96-92C7-0BC196C36F5A}"/>
    <dgm:cxn modelId="{648BED6F-98FE-40F3-87C1-A2B37A08FEA3}" srcId="{C57CF0A7-45D3-49B7-81A3-BE37F6FD2115}" destId="{AD8A89B9-D6BA-482E-844F-79EB590FFACD}" srcOrd="2" destOrd="0" parTransId="{5FD00416-865C-4ECD-B16A-DF9B0FF1D770}" sibTransId="{9496380F-6786-4B38-A48F-148FF718A192}"/>
    <dgm:cxn modelId="{A67A3C09-300D-4CFE-8E92-04EABA3EC29A}" srcId="{C57CF0A7-45D3-49B7-81A3-BE37F6FD2115}" destId="{8194D30F-97F7-4977-A2D2-C512EC6200C4}" srcOrd="1" destOrd="0" parTransId="{E70F39EF-A7F5-42F7-AB73-1C0E9D3D038C}" sibTransId="{FB7D408B-92DA-4DBB-8D65-20EC3C9EF4F7}"/>
    <dgm:cxn modelId="{187D9013-244C-4ABB-B1F7-A6B0D429ADA0}" type="presOf" srcId="{3589FA10-E628-4A34-8546-581F14B195DE}" destId="{FCAB7C71-F47D-4F18-8E1A-D704BE99590F}" srcOrd="0" destOrd="0" presId="urn:microsoft.com/office/officeart/2005/8/layout/vList2"/>
    <dgm:cxn modelId="{F2F0C06E-9649-4CD7-9283-9F480F431684}" srcId="{4116000F-2919-4C4B-8D6F-BFCE2475E25E}" destId="{42D9FCB7-CC6D-4EC2-B8FD-7BD248D7ECC1}" srcOrd="1" destOrd="0" parTransId="{C22C853F-1930-4FBF-B419-48AC4D198438}" sibTransId="{765510AE-C7FC-46A3-B071-D240B7E99166}"/>
    <dgm:cxn modelId="{B700BD69-2F2D-41DD-BE19-FE1ED6882CF7}" type="presParOf" srcId="{FCAB7C71-F47D-4F18-8E1A-D704BE99590F}" destId="{DB29C15D-8C26-42B0-8C20-9A0E24389A6A}" srcOrd="0" destOrd="0" presId="urn:microsoft.com/office/officeart/2005/8/layout/vList2"/>
    <dgm:cxn modelId="{AB51D9CB-A5D9-4AE7-97DF-75263E914B01}" type="presParOf" srcId="{FCAB7C71-F47D-4F18-8E1A-D704BE99590F}" destId="{4151E101-D8DB-4F74-B3D8-F52AEE0E21CD}" srcOrd="1" destOrd="0" presId="urn:microsoft.com/office/officeart/2005/8/layout/vList2"/>
    <dgm:cxn modelId="{E59F810B-D362-495D-879C-92C3D0F5B981}" type="presParOf" srcId="{FCAB7C71-F47D-4F18-8E1A-D704BE99590F}" destId="{2E4AF62A-BE99-4B8C-BF77-D9FFCA90841E}" srcOrd="2" destOrd="0" presId="urn:microsoft.com/office/officeart/2005/8/layout/vList2"/>
    <dgm:cxn modelId="{07DF2A7C-7669-44F4-92AC-3E7C93BB76C9}" type="presParOf" srcId="{FCAB7C71-F47D-4F18-8E1A-D704BE99590F}" destId="{9500A087-9255-4946-A5D2-6085964DA300}"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4698044-D10E-45F2-9E15-096A5C3AC4A4}"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783DA8FC-D058-4D27-9381-EEF7CC4F5B22}">
      <dgm:prSet/>
      <dgm:spPr>
        <a:solidFill>
          <a:srgbClr val="C00000"/>
        </a:solidFill>
      </dgm:spPr>
      <dgm:t>
        <a:bodyPr/>
        <a:lstStyle/>
        <a:p>
          <a:pPr rtl="0"/>
          <a:r>
            <a:rPr lang="en-US" b="1" dirty="0" smtClean="0"/>
            <a:t>Relevant Communication</a:t>
          </a:r>
          <a:endParaRPr lang="en-US" dirty="0"/>
        </a:p>
      </dgm:t>
    </dgm:pt>
    <dgm:pt modelId="{FC97FD57-32B6-494D-A7DE-3E5CD75F7124}" type="parTrans" cxnId="{C60C1673-3FFD-42AF-9832-FA6E45202936}">
      <dgm:prSet/>
      <dgm:spPr/>
      <dgm:t>
        <a:bodyPr/>
        <a:lstStyle/>
        <a:p>
          <a:endParaRPr lang="en-US"/>
        </a:p>
      </dgm:t>
    </dgm:pt>
    <dgm:pt modelId="{22155929-9617-4838-BD2A-EDCCB5DA419E}" type="sibTrans" cxnId="{C60C1673-3FFD-42AF-9832-FA6E45202936}">
      <dgm:prSet/>
      <dgm:spPr/>
      <dgm:t>
        <a:bodyPr/>
        <a:lstStyle/>
        <a:p>
          <a:endParaRPr lang="en-US"/>
        </a:p>
      </dgm:t>
    </dgm:pt>
    <dgm:pt modelId="{7541F3A3-94EB-4BDA-AEEB-A29390D5DE36}">
      <dgm:prSet/>
      <dgm:spPr>
        <a:solidFill>
          <a:srgbClr val="7030A0"/>
        </a:solidFill>
      </dgm:spPr>
      <dgm:t>
        <a:bodyPr/>
        <a:lstStyle/>
        <a:p>
          <a:pPr rtl="0"/>
          <a:r>
            <a:rPr lang="en-US" b="1" smtClean="0"/>
            <a:t>Deadlines published well in advance</a:t>
          </a:r>
          <a:endParaRPr lang="en-US"/>
        </a:p>
      </dgm:t>
    </dgm:pt>
    <dgm:pt modelId="{60D4EDCB-E0C1-4DD9-A6E6-A5791D472A21}" type="parTrans" cxnId="{C3DCFBE2-DCFB-43B0-A039-0C6324E4DCF4}">
      <dgm:prSet/>
      <dgm:spPr/>
      <dgm:t>
        <a:bodyPr/>
        <a:lstStyle/>
        <a:p>
          <a:endParaRPr lang="en-US"/>
        </a:p>
      </dgm:t>
    </dgm:pt>
    <dgm:pt modelId="{1B23EA16-F86B-4465-B7A5-D6C203E1F94A}" type="sibTrans" cxnId="{C3DCFBE2-DCFB-43B0-A039-0C6324E4DCF4}">
      <dgm:prSet/>
      <dgm:spPr/>
      <dgm:t>
        <a:bodyPr/>
        <a:lstStyle/>
        <a:p>
          <a:endParaRPr lang="en-US"/>
        </a:p>
      </dgm:t>
    </dgm:pt>
    <dgm:pt modelId="{65398BFE-224F-49B6-8080-3445632C3FB1}">
      <dgm:prSet/>
      <dgm:spPr>
        <a:solidFill>
          <a:srgbClr val="008000"/>
        </a:solidFill>
      </dgm:spPr>
      <dgm:t>
        <a:bodyPr/>
        <a:lstStyle/>
        <a:p>
          <a:pPr rtl="0"/>
          <a:r>
            <a:rPr lang="en-US" b="1" smtClean="0"/>
            <a:t>Support </a:t>
          </a:r>
          <a:endParaRPr lang="en-US"/>
        </a:p>
      </dgm:t>
    </dgm:pt>
    <dgm:pt modelId="{0D1EA747-CA9C-4BEB-8634-D0A650C7F451}" type="parTrans" cxnId="{0692FE6B-4ECA-460C-81D4-ED59C420D32B}">
      <dgm:prSet/>
      <dgm:spPr/>
      <dgm:t>
        <a:bodyPr/>
        <a:lstStyle/>
        <a:p>
          <a:endParaRPr lang="en-US"/>
        </a:p>
      </dgm:t>
    </dgm:pt>
    <dgm:pt modelId="{43D78B7F-7A3F-4220-900D-FEDED2635DAD}" type="sibTrans" cxnId="{0692FE6B-4ECA-460C-81D4-ED59C420D32B}">
      <dgm:prSet/>
      <dgm:spPr/>
      <dgm:t>
        <a:bodyPr/>
        <a:lstStyle/>
        <a:p>
          <a:endParaRPr lang="en-US"/>
        </a:p>
      </dgm:t>
    </dgm:pt>
    <dgm:pt modelId="{002E3848-A230-4671-8162-AA50BA07344B}" type="pres">
      <dgm:prSet presAssocID="{94698044-D10E-45F2-9E15-096A5C3AC4A4}" presName="Name0" presStyleCnt="0">
        <dgm:presLayoutVars>
          <dgm:dir/>
          <dgm:resizeHandles val="exact"/>
        </dgm:presLayoutVars>
      </dgm:prSet>
      <dgm:spPr/>
      <dgm:t>
        <a:bodyPr/>
        <a:lstStyle/>
        <a:p>
          <a:endParaRPr lang="en-US"/>
        </a:p>
      </dgm:t>
    </dgm:pt>
    <dgm:pt modelId="{B7044451-9CF5-44AE-B916-B2AF31333750}" type="pres">
      <dgm:prSet presAssocID="{783DA8FC-D058-4D27-9381-EEF7CC4F5B22}" presName="node" presStyleLbl="node1" presStyleIdx="0" presStyleCnt="3">
        <dgm:presLayoutVars>
          <dgm:bulletEnabled val="1"/>
        </dgm:presLayoutVars>
      </dgm:prSet>
      <dgm:spPr/>
      <dgm:t>
        <a:bodyPr/>
        <a:lstStyle/>
        <a:p>
          <a:endParaRPr lang="en-US"/>
        </a:p>
      </dgm:t>
    </dgm:pt>
    <dgm:pt modelId="{5D2D93D4-D5C1-4BDB-B506-40FB002A7EC2}" type="pres">
      <dgm:prSet presAssocID="{22155929-9617-4838-BD2A-EDCCB5DA419E}" presName="sibTrans" presStyleLbl="sibTrans2D1" presStyleIdx="0" presStyleCnt="2"/>
      <dgm:spPr/>
      <dgm:t>
        <a:bodyPr/>
        <a:lstStyle/>
        <a:p>
          <a:endParaRPr lang="en-US"/>
        </a:p>
      </dgm:t>
    </dgm:pt>
    <dgm:pt modelId="{2BC855E7-D675-463B-848B-3CD86A91CFDA}" type="pres">
      <dgm:prSet presAssocID="{22155929-9617-4838-BD2A-EDCCB5DA419E}" presName="connectorText" presStyleLbl="sibTrans2D1" presStyleIdx="0" presStyleCnt="2"/>
      <dgm:spPr/>
      <dgm:t>
        <a:bodyPr/>
        <a:lstStyle/>
        <a:p>
          <a:endParaRPr lang="en-US"/>
        </a:p>
      </dgm:t>
    </dgm:pt>
    <dgm:pt modelId="{66AA0D4D-93FE-42CF-8F51-A2ECE949378B}" type="pres">
      <dgm:prSet presAssocID="{7541F3A3-94EB-4BDA-AEEB-A29390D5DE36}" presName="node" presStyleLbl="node1" presStyleIdx="1" presStyleCnt="3">
        <dgm:presLayoutVars>
          <dgm:bulletEnabled val="1"/>
        </dgm:presLayoutVars>
      </dgm:prSet>
      <dgm:spPr/>
      <dgm:t>
        <a:bodyPr/>
        <a:lstStyle/>
        <a:p>
          <a:endParaRPr lang="en-US"/>
        </a:p>
      </dgm:t>
    </dgm:pt>
    <dgm:pt modelId="{2598E78B-635B-4159-9D5D-C9EE8EB6C736}" type="pres">
      <dgm:prSet presAssocID="{1B23EA16-F86B-4465-B7A5-D6C203E1F94A}" presName="sibTrans" presStyleLbl="sibTrans2D1" presStyleIdx="1" presStyleCnt="2"/>
      <dgm:spPr/>
      <dgm:t>
        <a:bodyPr/>
        <a:lstStyle/>
        <a:p>
          <a:endParaRPr lang="en-US"/>
        </a:p>
      </dgm:t>
    </dgm:pt>
    <dgm:pt modelId="{A4434929-D88B-4237-9F75-4E4637373F98}" type="pres">
      <dgm:prSet presAssocID="{1B23EA16-F86B-4465-B7A5-D6C203E1F94A}" presName="connectorText" presStyleLbl="sibTrans2D1" presStyleIdx="1" presStyleCnt="2"/>
      <dgm:spPr/>
      <dgm:t>
        <a:bodyPr/>
        <a:lstStyle/>
        <a:p>
          <a:endParaRPr lang="en-US"/>
        </a:p>
      </dgm:t>
    </dgm:pt>
    <dgm:pt modelId="{27F44B03-B7E2-4725-92A2-48241C648101}" type="pres">
      <dgm:prSet presAssocID="{65398BFE-224F-49B6-8080-3445632C3FB1}" presName="node" presStyleLbl="node1" presStyleIdx="2" presStyleCnt="3">
        <dgm:presLayoutVars>
          <dgm:bulletEnabled val="1"/>
        </dgm:presLayoutVars>
      </dgm:prSet>
      <dgm:spPr/>
      <dgm:t>
        <a:bodyPr/>
        <a:lstStyle/>
        <a:p>
          <a:endParaRPr lang="en-US"/>
        </a:p>
      </dgm:t>
    </dgm:pt>
  </dgm:ptLst>
  <dgm:cxnLst>
    <dgm:cxn modelId="{5E491B56-07B6-4D90-A446-30B96507E12E}" type="presOf" srcId="{1B23EA16-F86B-4465-B7A5-D6C203E1F94A}" destId="{2598E78B-635B-4159-9D5D-C9EE8EB6C736}" srcOrd="0" destOrd="0" presId="urn:microsoft.com/office/officeart/2005/8/layout/process1"/>
    <dgm:cxn modelId="{0692FE6B-4ECA-460C-81D4-ED59C420D32B}" srcId="{94698044-D10E-45F2-9E15-096A5C3AC4A4}" destId="{65398BFE-224F-49B6-8080-3445632C3FB1}" srcOrd="2" destOrd="0" parTransId="{0D1EA747-CA9C-4BEB-8634-D0A650C7F451}" sibTransId="{43D78B7F-7A3F-4220-900D-FEDED2635DAD}"/>
    <dgm:cxn modelId="{30E3D4FC-17DA-4C91-9F70-85776E42F21E}" type="presOf" srcId="{1B23EA16-F86B-4465-B7A5-D6C203E1F94A}" destId="{A4434929-D88B-4237-9F75-4E4637373F98}" srcOrd="1" destOrd="0" presId="urn:microsoft.com/office/officeart/2005/8/layout/process1"/>
    <dgm:cxn modelId="{00CDB67A-5EC8-4134-8C4F-394C8B221321}" type="presOf" srcId="{94698044-D10E-45F2-9E15-096A5C3AC4A4}" destId="{002E3848-A230-4671-8162-AA50BA07344B}" srcOrd="0" destOrd="0" presId="urn:microsoft.com/office/officeart/2005/8/layout/process1"/>
    <dgm:cxn modelId="{85B97ACA-E6D2-4EC0-9A28-423FA12776C2}" type="presOf" srcId="{7541F3A3-94EB-4BDA-AEEB-A29390D5DE36}" destId="{66AA0D4D-93FE-42CF-8F51-A2ECE949378B}" srcOrd="0" destOrd="0" presId="urn:microsoft.com/office/officeart/2005/8/layout/process1"/>
    <dgm:cxn modelId="{C7269021-5C26-4E56-8849-BA3DCBD5CABC}" type="presOf" srcId="{65398BFE-224F-49B6-8080-3445632C3FB1}" destId="{27F44B03-B7E2-4725-92A2-48241C648101}" srcOrd="0" destOrd="0" presId="urn:microsoft.com/office/officeart/2005/8/layout/process1"/>
    <dgm:cxn modelId="{6573732F-15E2-4A29-8A2D-5B5DC09C0375}" type="presOf" srcId="{783DA8FC-D058-4D27-9381-EEF7CC4F5B22}" destId="{B7044451-9CF5-44AE-B916-B2AF31333750}" srcOrd="0" destOrd="0" presId="urn:microsoft.com/office/officeart/2005/8/layout/process1"/>
    <dgm:cxn modelId="{C3DCFBE2-DCFB-43B0-A039-0C6324E4DCF4}" srcId="{94698044-D10E-45F2-9E15-096A5C3AC4A4}" destId="{7541F3A3-94EB-4BDA-AEEB-A29390D5DE36}" srcOrd="1" destOrd="0" parTransId="{60D4EDCB-E0C1-4DD9-A6E6-A5791D472A21}" sibTransId="{1B23EA16-F86B-4465-B7A5-D6C203E1F94A}"/>
    <dgm:cxn modelId="{6CB82699-6751-4AB0-A74F-62D2EC8B9DCD}" type="presOf" srcId="{22155929-9617-4838-BD2A-EDCCB5DA419E}" destId="{5D2D93D4-D5C1-4BDB-B506-40FB002A7EC2}" srcOrd="0" destOrd="0" presId="urn:microsoft.com/office/officeart/2005/8/layout/process1"/>
    <dgm:cxn modelId="{CCC49AF7-AC6E-4482-AA2D-86D27D814A33}" type="presOf" srcId="{22155929-9617-4838-BD2A-EDCCB5DA419E}" destId="{2BC855E7-D675-463B-848B-3CD86A91CFDA}" srcOrd="1" destOrd="0" presId="urn:microsoft.com/office/officeart/2005/8/layout/process1"/>
    <dgm:cxn modelId="{C60C1673-3FFD-42AF-9832-FA6E45202936}" srcId="{94698044-D10E-45F2-9E15-096A5C3AC4A4}" destId="{783DA8FC-D058-4D27-9381-EEF7CC4F5B22}" srcOrd="0" destOrd="0" parTransId="{FC97FD57-32B6-494D-A7DE-3E5CD75F7124}" sibTransId="{22155929-9617-4838-BD2A-EDCCB5DA419E}"/>
    <dgm:cxn modelId="{B66D641D-0B6E-4FAF-A5D6-7320A8EF13F1}" type="presParOf" srcId="{002E3848-A230-4671-8162-AA50BA07344B}" destId="{B7044451-9CF5-44AE-B916-B2AF31333750}" srcOrd="0" destOrd="0" presId="urn:microsoft.com/office/officeart/2005/8/layout/process1"/>
    <dgm:cxn modelId="{8B372102-506B-457B-A7DC-A9273BCE43E9}" type="presParOf" srcId="{002E3848-A230-4671-8162-AA50BA07344B}" destId="{5D2D93D4-D5C1-4BDB-B506-40FB002A7EC2}" srcOrd="1" destOrd="0" presId="urn:microsoft.com/office/officeart/2005/8/layout/process1"/>
    <dgm:cxn modelId="{E410C30C-8B9E-4571-BC5C-16E6DC04B8F8}" type="presParOf" srcId="{5D2D93D4-D5C1-4BDB-B506-40FB002A7EC2}" destId="{2BC855E7-D675-463B-848B-3CD86A91CFDA}" srcOrd="0" destOrd="0" presId="urn:microsoft.com/office/officeart/2005/8/layout/process1"/>
    <dgm:cxn modelId="{6BF5889F-2EEC-4123-8CFA-9873D90E3F41}" type="presParOf" srcId="{002E3848-A230-4671-8162-AA50BA07344B}" destId="{66AA0D4D-93FE-42CF-8F51-A2ECE949378B}" srcOrd="2" destOrd="0" presId="urn:microsoft.com/office/officeart/2005/8/layout/process1"/>
    <dgm:cxn modelId="{D81E1F3C-88B0-4A68-B5F0-934F1C212F25}" type="presParOf" srcId="{002E3848-A230-4671-8162-AA50BA07344B}" destId="{2598E78B-635B-4159-9D5D-C9EE8EB6C736}" srcOrd="3" destOrd="0" presId="urn:microsoft.com/office/officeart/2005/8/layout/process1"/>
    <dgm:cxn modelId="{151AB31C-EB46-4D9C-BBBB-4EE752A2739C}" type="presParOf" srcId="{2598E78B-635B-4159-9D5D-C9EE8EB6C736}" destId="{A4434929-D88B-4237-9F75-4E4637373F98}" srcOrd="0" destOrd="0" presId="urn:microsoft.com/office/officeart/2005/8/layout/process1"/>
    <dgm:cxn modelId="{786A89FD-8165-430C-AB0C-500FA6A293E9}" type="presParOf" srcId="{002E3848-A230-4671-8162-AA50BA07344B}" destId="{27F44B03-B7E2-4725-92A2-48241C648101}"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E58D2D-F341-49DA-8A64-5D41FA3C52A0}">
      <dsp:nvSpPr>
        <dsp:cNvPr id="0" name=""/>
        <dsp:cNvSpPr/>
      </dsp:nvSpPr>
      <dsp:spPr>
        <a:xfrm>
          <a:off x="778054" y="1142"/>
          <a:ext cx="1906711" cy="953355"/>
        </a:xfrm>
        <a:prstGeom prst="roundRect">
          <a:avLst>
            <a:gd name="adj" fmla="val 10000"/>
          </a:avLst>
        </a:prstGeom>
        <a:solidFill>
          <a:srgbClr val="C00000"/>
        </a:solidFill>
        <a:ln w="25400" cap="flat" cmpd="sng" algn="ctr">
          <a:solidFill>
            <a:srgbClr val="00B0F0"/>
          </a:solidFill>
          <a:prstDash val="solid"/>
        </a:ln>
        <a:effectLst/>
        <a:scene3d>
          <a:camera prst="perspectiveContrastingLeftFacing"/>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en-US" sz="1800" b="1" kern="1200" dirty="0" smtClean="0"/>
            <a:t>THEN:</a:t>
          </a:r>
        </a:p>
        <a:p>
          <a:pPr lvl="0" algn="ctr" defTabSz="800100" rtl="0">
            <a:lnSpc>
              <a:spcPct val="90000"/>
            </a:lnSpc>
            <a:spcBef>
              <a:spcPct val="0"/>
            </a:spcBef>
            <a:spcAft>
              <a:spcPct val="35000"/>
            </a:spcAft>
          </a:pPr>
          <a:r>
            <a:rPr lang="en-US" sz="1800" b="1" i="0" kern="1200" dirty="0" smtClean="0"/>
            <a:t>2003 Self Study</a:t>
          </a:r>
          <a:endParaRPr lang="en-US" sz="1800" b="1" i="0" kern="1200" dirty="0"/>
        </a:p>
      </dsp:txBody>
      <dsp:txXfrm>
        <a:off x="805977" y="29065"/>
        <a:ext cx="1850865" cy="897509"/>
      </dsp:txXfrm>
    </dsp:sp>
    <dsp:sp modelId="{1488BC10-3786-4DF0-A545-190C327CE6C4}">
      <dsp:nvSpPr>
        <dsp:cNvPr id="0" name=""/>
        <dsp:cNvSpPr/>
      </dsp:nvSpPr>
      <dsp:spPr>
        <a:xfrm>
          <a:off x="968725" y="954498"/>
          <a:ext cx="190671" cy="715016"/>
        </a:xfrm>
        <a:custGeom>
          <a:avLst/>
          <a:gdLst/>
          <a:ahLst/>
          <a:cxnLst/>
          <a:rect l="0" t="0" r="0" b="0"/>
          <a:pathLst>
            <a:path>
              <a:moveTo>
                <a:pt x="0" y="0"/>
              </a:moveTo>
              <a:lnTo>
                <a:pt x="0" y="715016"/>
              </a:lnTo>
              <a:lnTo>
                <a:pt x="190671" y="715016"/>
              </a:lnTo>
            </a:path>
          </a:pathLst>
        </a:custGeom>
        <a:noFill/>
        <a:ln w="25400" cap="flat" cmpd="sng" algn="ctr">
          <a:solidFill>
            <a:schemeClr val="accent1">
              <a:shade val="60000"/>
              <a:hueOff val="0"/>
              <a:satOff val="0"/>
              <a:lumOff val="0"/>
              <a:alphaOff val="0"/>
            </a:schemeClr>
          </a:solidFill>
          <a:prstDash val="solid"/>
        </a:ln>
        <a:effectLst/>
        <a:scene3d>
          <a:camera prst="perspectiveContrastingLeftFacing"/>
          <a:lightRig rig="threePt" dir="t"/>
        </a:scene3d>
        <a:sp3d>
          <a:bevelT/>
        </a:sp3d>
      </dsp:spPr>
      <dsp:style>
        <a:lnRef idx="2">
          <a:scrgbClr r="0" g="0" b="0"/>
        </a:lnRef>
        <a:fillRef idx="0">
          <a:scrgbClr r="0" g="0" b="0"/>
        </a:fillRef>
        <a:effectRef idx="0">
          <a:scrgbClr r="0" g="0" b="0"/>
        </a:effectRef>
        <a:fontRef idx="minor"/>
      </dsp:style>
    </dsp:sp>
    <dsp:sp modelId="{9C39F81E-46FB-4C4C-96D5-C4CFD28855EB}">
      <dsp:nvSpPr>
        <dsp:cNvPr id="0" name=""/>
        <dsp:cNvSpPr/>
      </dsp:nvSpPr>
      <dsp:spPr>
        <a:xfrm>
          <a:off x="1159397" y="1192837"/>
          <a:ext cx="1525369" cy="9533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a:scene3d>
          <a:camera prst="perspectiveContrastingLeftFacing"/>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n-US" sz="1400" b="1" kern="1200" dirty="0" smtClean="0"/>
            <a:t>Volume 1: </a:t>
          </a:r>
        </a:p>
        <a:p>
          <a:pPr lvl="0" algn="ctr" defTabSz="622300" rtl="0">
            <a:lnSpc>
              <a:spcPct val="90000"/>
            </a:lnSpc>
            <a:spcBef>
              <a:spcPct val="0"/>
            </a:spcBef>
            <a:spcAft>
              <a:spcPct val="35000"/>
            </a:spcAft>
          </a:pPr>
          <a:r>
            <a:rPr lang="en-US" sz="1400" b="1" kern="1200" dirty="0" smtClean="0"/>
            <a:t>Six required sections </a:t>
          </a:r>
          <a:endParaRPr lang="en-US" sz="1400" b="1" kern="1200" dirty="0"/>
        </a:p>
      </dsp:txBody>
      <dsp:txXfrm>
        <a:off x="1187320" y="1220760"/>
        <a:ext cx="1469523" cy="897509"/>
      </dsp:txXfrm>
    </dsp:sp>
    <dsp:sp modelId="{98B12E4B-9C3C-4006-B1CC-3DABB01BAE18}">
      <dsp:nvSpPr>
        <dsp:cNvPr id="0" name=""/>
        <dsp:cNvSpPr/>
      </dsp:nvSpPr>
      <dsp:spPr>
        <a:xfrm>
          <a:off x="968725" y="954498"/>
          <a:ext cx="190671" cy="1906711"/>
        </a:xfrm>
        <a:custGeom>
          <a:avLst/>
          <a:gdLst/>
          <a:ahLst/>
          <a:cxnLst/>
          <a:rect l="0" t="0" r="0" b="0"/>
          <a:pathLst>
            <a:path>
              <a:moveTo>
                <a:pt x="0" y="0"/>
              </a:moveTo>
              <a:lnTo>
                <a:pt x="0" y="1906711"/>
              </a:lnTo>
              <a:lnTo>
                <a:pt x="190671" y="1906711"/>
              </a:lnTo>
            </a:path>
          </a:pathLst>
        </a:custGeom>
        <a:noFill/>
        <a:ln w="25400" cap="flat" cmpd="sng" algn="ctr">
          <a:solidFill>
            <a:schemeClr val="accent1">
              <a:shade val="60000"/>
              <a:hueOff val="0"/>
              <a:satOff val="0"/>
              <a:lumOff val="0"/>
              <a:alphaOff val="0"/>
            </a:schemeClr>
          </a:solidFill>
          <a:prstDash val="solid"/>
        </a:ln>
        <a:effectLst/>
        <a:scene3d>
          <a:camera prst="perspectiveContrastingLeftFacing"/>
          <a:lightRig rig="threePt" dir="t"/>
        </a:scene3d>
        <a:sp3d>
          <a:bevelT/>
        </a:sp3d>
      </dsp:spPr>
      <dsp:style>
        <a:lnRef idx="2">
          <a:scrgbClr r="0" g="0" b="0"/>
        </a:lnRef>
        <a:fillRef idx="0">
          <a:scrgbClr r="0" g="0" b="0"/>
        </a:fillRef>
        <a:effectRef idx="0">
          <a:scrgbClr r="0" g="0" b="0"/>
        </a:effectRef>
        <a:fontRef idx="minor"/>
      </dsp:style>
    </dsp:sp>
    <dsp:sp modelId="{272E0CAD-BBB8-48B6-8CDC-9133B5EAA329}">
      <dsp:nvSpPr>
        <dsp:cNvPr id="0" name=""/>
        <dsp:cNvSpPr/>
      </dsp:nvSpPr>
      <dsp:spPr>
        <a:xfrm>
          <a:off x="1159397" y="2384531"/>
          <a:ext cx="1525369" cy="9533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a:scene3d>
          <a:camera prst="perspectiveContrastingLeftFacing"/>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n-US" sz="1400" b="1" kern="1200" dirty="0" smtClean="0"/>
            <a:t>Volume 2:</a:t>
          </a:r>
        </a:p>
        <a:p>
          <a:pPr lvl="0" algn="ctr" defTabSz="622300" rtl="0">
            <a:lnSpc>
              <a:spcPct val="90000"/>
            </a:lnSpc>
            <a:spcBef>
              <a:spcPct val="0"/>
            </a:spcBef>
            <a:spcAft>
              <a:spcPct val="35000"/>
            </a:spcAft>
          </a:pPr>
          <a:r>
            <a:rPr lang="en-US" sz="1400" b="1" kern="1200" dirty="0" smtClean="0"/>
            <a:t>International Focus report</a:t>
          </a:r>
          <a:endParaRPr lang="en-US" sz="1400" b="1" kern="1200" dirty="0"/>
        </a:p>
      </dsp:txBody>
      <dsp:txXfrm>
        <a:off x="1187320" y="2412454"/>
        <a:ext cx="1469523" cy="897509"/>
      </dsp:txXfrm>
    </dsp:sp>
    <dsp:sp modelId="{751EA334-1E83-49DD-8A8E-E6C968B95764}">
      <dsp:nvSpPr>
        <dsp:cNvPr id="0" name=""/>
        <dsp:cNvSpPr/>
      </dsp:nvSpPr>
      <dsp:spPr>
        <a:xfrm>
          <a:off x="3161444" y="1142"/>
          <a:ext cx="1906711" cy="953355"/>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a:scene3d>
          <a:camera prst="perspectiveContrastingLeftFacing"/>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en-US" sz="1800" b="1" kern="1200" dirty="0" smtClean="0"/>
            <a:t>THE TRANSITION:</a:t>
          </a:r>
        </a:p>
        <a:p>
          <a:pPr lvl="0" algn="ctr" defTabSz="800100" rtl="0">
            <a:lnSpc>
              <a:spcPct val="90000"/>
            </a:lnSpc>
            <a:spcBef>
              <a:spcPct val="0"/>
            </a:spcBef>
            <a:spcAft>
              <a:spcPct val="35000"/>
            </a:spcAft>
          </a:pPr>
          <a:r>
            <a:rPr lang="en-US" sz="1800" b="1" kern="1200" dirty="0" smtClean="0"/>
            <a:t>2003-present</a:t>
          </a:r>
          <a:endParaRPr lang="en-US" sz="1800" b="1" kern="1200" dirty="0"/>
        </a:p>
      </dsp:txBody>
      <dsp:txXfrm>
        <a:off x="3189367" y="29065"/>
        <a:ext cx="1850865" cy="897509"/>
      </dsp:txXfrm>
    </dsp:sp>
    <dsp:sp modelId="{6D1DB9C0-71CA-4093-B6CD-503D6B525EEB}">
      <dsp:nvSpPr>
        <dsp:cNvPr id="0" name=""/>
        <dsp:cNvSpPr/>
      </dsp:nvSpPr>
      <dsp:spPr>
        <a:xfrm>
          <a:off x="3352115" y="954498"/>
          <a:ext cx="190671" cy="715016"/>
        </a:xfrm>
        <a:custGeom>
          <a:avLst/>
          <a:gdLst/>
          <a:ahLst/>
          <a:cxnLst/>
          <a:rect l="0" t="0" r="0" b="0"/>
          <a:pathLst>
            <a:path>
              <a:moveTo>
                <a:pt x="0" y="0"/>
              </a:moveTo>
              <a:lnTo>
                <a:pt x="0" y="715016"/>
              </a:lnTo>
              <a:lnTo>
                <a:pt x="190671" y="715016"/>
              </a:lnTo>
            </a:path>
          </a:pathLst>
        </a:custGeom>
        <a:noFill/>
        <a:ln w="25400" cap="flat" cmpd="sng" algn="ctr">
          <a:solidFill>
            <a:schemeClr val="accent1">
              <a:shade val="60000"/>
              <a:hueOff val="0"/>
              <a:satOff val="0"/>
              <a:lumOff val="0"/>
              <a:alphaOff val="0"/>
            </a:schemeClr>
          </a:solidFill>
          <a:prstDash val="solid"/>
        </a:ln>
        <a:effectLst/>
        <a:scene3d>
          <a:camera prst="perspectiveContrastingLeftFacing"/>
          <a:lightRig rig="threePt" dir="t"/>
        </a:scene3d>
        <a:sp3d>
          <a:bevelT/>
        </a:sp3d>
      </dsp:spPr>
      <dsp:style>
        <a:lnRef idx="2">
          <a:scrgbClr r="0" g="0" b="0"/>
        </a:lnRef>
        <a:fillRef idx="0">
          <a:scrgbClr r="0" g="0" b="0"/>
        </a:fillRef>
        <a:effectRef idx="0">
          <a:scrgbClr r="0" g="0" b="0"/>
        </a:effectRef>
        <a:fontRef idx="minor"/>
      </dsp:style>
    </dsp:sp>
    <dsp:sp modelId="{331FAD83-87CC-4B2D-BC93-6F1FFC76FF2A}">
      <dsp:nvSpPr>
        <dsp:cNvPr id="0" name=""/>
        <dsp:cNvSpPr/>
      </dsp:nvSpPr>
      <dsp:spPr>
        <a:xfrm>
          <a:off x="3542786" y="1192837"/>
          <a:ext cx="1525369" cy="9533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a:scene3d>
          <a:camera prst="perspectiveContrastingLeftFacing"/>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n-US" sz="1400" b="1" kern="1200" dirty="0" smtClean="0"/>
            <a:t>Evolving Standards and Expectations</a:t>
          </a:r>
          <a:endParaRPr lang="en-US" sz="1400" b="1" kern="1200" dirty="0"/>
        </a:p>
      </dsp:txBody>
      <dsp:txXfrm>
        <a:off x="3570709" y="1220760"/>
        <a:ext cx="1469523" cy="897509"/>
      </dsp:txXfrm>
    </dsp:sp>
    <dsp:sp modelId="{4520EC9B-D099-471D-A32B-5F7C8BBF967A}">
      <dsp:nvSpPr>
        <dsp:cNvPr id="0" name=""/>
        <dsp:cNvSpPr/>
      </dsp:nvSpPr>
      <dsp:spPr>
        <a:xfrm>
          <a:off x="3352115" y="954498"/>
          <a:ext cx="190671" cy="1906711"/>
        </a:xfrm>
        <a:custGeom>
          <a:avLst/>
          <a:gdLst/>
          <a:ahLst/>
          <a:cxnLst/>
          <a:rect l="0" t="0" r="0" b="0"/>
          <a:pathLst>
            <a:path>
              <a:moveTo>
                <a:pt x="0" y="0"/>
              </a:moveTo>
              <a:lnTo>
                <a:pt x="0" y="1906711"/>
              </a:lnTo>
              <a:lnTo>
                <a:pt x="190671" y="1906711"/>
              </a:lnTo>
            </a:path>
          </a:pathLst>
        </a:custGeom>
        <a:noFill/>
        <a:ln w="25400" cap="flat" cmpd="sng" algn="ctr">
          <a:solidFill>
            <a:schemeClr val="accent1">
              <a:shade val="60000"/>
              <a:hueOff val="0"/>
              <a:satOff val="0"/>
              <a:lumOff val="0"/>
              <a:alphaOff val="0"/>
            </a:schemeClr>
          </a:solidFill>
          <a:prstDash val="solid"/>
        </a:ln>
        <a:effectLst/>
        <a:scene3d>
          <a:camera prst="perspectiveContrastingLeftFacing"/>
          <a:lightRig rig="threePt" dir="t"/>
        </a:scene3d>
        <a:sp3d>
          <a:bevelT/>
        </a:sp3d>
      </dsp:spPr>
      <dsp:style>
        <a:lnRef idx="2">
          <a:scrgbClr r="0" g="0" b="0"/>
        </a:lnRef>
        <a:fillRef idx="0">
          <a:scrgbClr r="0" g="0" b="0"/>
        </a:fillRef>
        <a:effectRef idx="0">
          <a:scrgbClr r="0" g="0" b="0"/>
        </a:effectRef>
        <a:fontRef idx="minor"/>
      </dsp:style>
    </dsp:sp>
    <dsp:sp modelId="{2E148239-4932-44D5-86D0-185E41905763}">
      <dsp:nvSpPr>
        <dsp:cNvPr id="0" name=""/>
        <dsp:cNvSpPr/>
      </dsp:nvSpPr>
      <dsp:spPr>
        <a:xfrm>
          <a:off x="3542786" y="2384531"/>
          <a:ext cx="1525369" cy="9533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a:scene3d>
          <a:camera prst="perspectiveContrastingLeftFacing"/>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n-US" sz="1400" b="1" kern="1200" dirty="0" smtClean="0"/>
            <a:t>Paradigm shift</a:t>
          </a:r>
          <a:endParaRPr lang="en-US" sz="1400" b="1" kern="1200" dirty="0"/>
        </a:p>
      </dsp:txBody>
      <dsp:txXfrm>
        <a:off x="3570709" y="2412454"/>
        <a:ext cx="1469523" cy="897509"/>
      </dsp:txXfrm>
    </dsp:sp>
    <dsp:sp modelId="{963CAFD1-0C73-4341-A481-A0466812E204}">
      <dsp:nvSpPr>
        <dsp:cNvPr id="0" name=""/>
        <dsp:cNvSpPr/>
      </dsp:nvSpPr>
      <dsp:spPr>
        <a:xfrm>
          <a:off x="5544833" y="1142"/>
          <a:ext cx="1906711" cy="953355"/>
        </a:xfrm>
        <a:prstGeom prst="roundRect">
          <a:avLst>
            <a:gd name="adj" fmla="val 10000"/>
          </a:avLst>
        </a:prstGeom>
        <a:solidFill>
          <a:srgbClr val="008000"/>
        </a:solidFill>
        <a:ln w="25400" cap="flat" cmpd="sng" algn="ctr">
          <a:solidFill>
            <a:schemeClr val="lt1">
              <a:hueOff val="0"/>
              <a:satOff val="0"/>
              <a:lumOff val="0"/>
              <a:alphaOff val="0"/>
            </a:schemeClr>
          </a:solidFill>
          <a:prstDash val="solid"/>
        </a:ln>
        <a:effectLst/>
        <a:scene3d>
          <a:camera prst="perspectiveContrastingLeftFacing"/>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en-US" sz="1800" b="1" kern="1200" dirty="0" smtClean="0"/>
            <a:t>NOW:</a:t>
          </a:r>
        </a:p>
        <a:p>
          <a:pPr lvl="0" algn="ctr" defTabSz="800100" rtl="0">
            <a:lnSpc>
              <a:spcPct val="90000"/>
            </a:lnSpc>
            <a:spcBef>
              <a:spcPct val="0"/>
            </a:spcBef>
            <a:spcAft>
              <a:spcPct val="35000"/>
            </a:spcAft>
          </a:pPr>
          <a:r>
            <a:rPr lang="en-US" sz="1400" b="1" kern="1200" dirty="0" smtClean="0"/>
            <a:t>Data–driven Continuous Improvement </a:t>
          </a:r>
          <a:endParaRPr lang="en-US" sz="1400" b="1" kern="1200" dirty="0"/>
        </a:p>
      </dsp:txBody>
      <dsp:txXfrm>
        <a:off x="5572756" y="29065"/>
        <a:ext cx="1850865" cy="897509"/>
      </dsp:txXfrm>
    </dsp:sp>
    <dsp:sp modelId="{6904A74A-F9A0-4D7E-B901-CCB9119080DC}">
      <dsp:nvSpPr>
        <dsp:cNvPr id="0" name=""/>
        <dsp:cNvSpPr/>
      </dsp:nvSpPr>
      <dsp:spPr>
        <a:xfrm>
          <a:off x="5735504" y="954498"/>
          <a:ext cx="190671" cy="715016"/>
        </a:xfrm>
        <a:custGeom>
          <a:avLst/>
          <a:gdLst/>
          <a:ahLst/>
          <a:cxnLst/>
          <a:rect l="0" t="0" r="0" b="0"/>
          <a:pathLst>
            <a:path>
              <a:moveTo>
                <a:pt x="0" y="0"/>
              </a:moveTo>
              <a:lnTo>
                <a:pt x="0" y="715016"/>
              </a:lnTo>
              <a:lnTo>
                <a:pt x="190671" y="715016"/>
              </a:lnTo>
            </a:path>
          </a:pathLst>
        </a:custGeom>
        <a:noFill/>
        <a:ln w="25400" cap="flat" cmpd="sng" algn="ctr">
          <a:solidFill>
            <a:schemeClr val="accent1">
              <a:shade val="60000"/>
              <a:hueOff val="0"/>
              <a:satOff val="0"/>
              <a:lumOff val="0"/>
              <a:alphaOff val="0"/>
            </a:schemeClr>
          </a:solidFill>
          <a:prstDash val="solid"/>
        </a:ln>
        <a:effectLst/>
        <a:scene3d>
          <a:camera prst="perspectiveContrastingLeftFacing"/>
          <a:lightRig rig="threePt" dir="t"/>
        </a:scene3d>
        <a:sp3d>
          <a:bevelT/>
        </a:sp3d>
      </dsp:spPr>
      <dsp:style>
        <a:lnRef idx="2">
          <a:scrgbClr r="0" g="0" b="0"/>
        </a:lnRef>
        <a:fillRef idx="0">
          <a:scrgbClr r="0" g="0" b="0"/>
        </a:fillRef>
        <a:effectRef idx="0">
          <a:scrgbClr r="0" g="0" b="0"/>
        </a:effectRef>
        <a:fontRef idx="minor"/>
      </dsp:style>
    </dsp:sp>
    <dsp:sp modelId="{280289B0-D0BE-4D1A-BE21-87808F4DC6DF}">
      <dsp:nvSpPr>
        <dsp:cNvPr id="0" name=""/>
        <dsp:cNvSpPr/>
      </dsp:nvSpPr>
      <dsp:spPr>
        <a:xfrm>
          <a:off x="5926175" y="1192837"/>
          <a:ext cx="1525369" cy="9533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a:scene3d>
          <a:camera prst="perspectiveContrastingLeftFacing"/>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n-US" sz="1400" b="1" kern="1200" dirty="0" smtClean="0"/>
            <a:t>Compliance</a:t>
          </a:r>
          <a:endParaRPr lang="en-US" sz="1400" b="1" kern="1200" dirty="0"/>
        </a:p>
      </dsp:txBody>
      <dsp:txXfrm>
        <a:off x="5954098" y="1220760"/>
        <a:ext cx="1469523" cy="897509"/>
      </dsp:txXfrm>
    </dsp:sp>
    <dsp:sp modelId="{180495F2-2141-4E4E-95B8-38932FD909AE}">
      <dsp:nvSpPr>
        <dsp:cNvPr id="0" name=""/>
        <dsp:cNvSpPr/>
      </dsp:nvSpPr>
      <dsp:spPr>
        <a:xfrm>
          <a:off x="5735504" y="954498"/>
          <a:ext cx="190671" cy="1906711"/>
        </a:xfrm>
        <a:custGeom>
          <a:avLst/>
          <a:gdLst/>
          <a:ahLst/>
          <a:cxnLst/>
          <a:rect l="0" t="0" r="0" b="0"/>
          <a:pathLst>
            <a:path>
              <a:moveTo>
                <a:pt x="0" y="0"/>
              </a:moveTo>
              <a:lnTo>
                <a:pt x="0" y="1906711"/>
              </a:lnTo>
              <a:lnTo>
                <a:pt x="190671" y="1906711"/>
              </a:lnTo>
            </a:path>
          </a:pathLst>
        </a:custGeom>
        <a:noFill/>
        <a:ln w="25400" cap="flat" cmpd="sng" algn="ctr">
          <a:solidFill>
            <a:schemeClr val="accent1">
              <a:shade val="60000"/>
              <a:hueOff val="0"/>
              <a:satOff val="0"/>
              <a:lumOff val="0"/>
              <a:alphaOff val="0"/>
            </a:schemeClr>
          </a:solidFill>
          <a:prstDash val="solid"/>
        </a:ln>
        <a:effectLst/>
        <a:scene3d>
          <a:camera prst="perspectiveContrastingLeftFacing"/>
          <a:lightRig rig="threePt" dir="t"/>
        </a:scene3d>
        <a:sp3d>
          <a:bevelT/>
        </a:sp3d>
      </dsp:spPr>
      <dsp:style>
        <a:lnRef idx="2">
          <a:scrgbClr r="0" g="0" b="0"/>
        </a:lnRef>
        <a:fillRef idx="0">
          <a:scrgbClr r="0" g="0" b="0"/>
        </a:fillRef>
        <a:effectRef idx="0">
          <a:scrgbClr r="0" g="0" b="0"/>
        </a:effectRef>
        <a:fontRef idx="minor"/>
      </dsp:style>
    </dsp:sp>
    <dsp:sp modelId="{21473127-989B-4C20-AD4E-9815A08102F8}">
      <dsp:nvSpPr>
        <dsp:cNvPr id="0" name=""/>
        <dsp:cNvSpPr/>
      </dsp:nvSpPr>
      <dsp:spPr>
        <a:xfrm>
          <a:off x="5926175" y="2384531"/>
          <a:ext cx="1525369" cy="9533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a:scene3d>
          <a:camera prst="perspectiveContrastingLeftFacing"/>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n-US" sz="1400" b="1" kern="1200" dirty="0" smtClean="0"/>
            <a:t>Quality Enhancement</a:t>
          </a:r>
          <a:endParaRPr lang="en-US" sz="1400" b="1" kern="1200" dirty="0"/>
        </a:p>
      </dsp:txBody>
      <dsp:txXfrm>
        <a:off x="5954098" y="2412454"/>
        <a:ext cx="1469523" cy="897509"/>
      </dsp:txXfrm>
    </dsp:sp>
    <dsp:sp modelId="{2DCD2931-74AD-4B87-B42D-EDB42CAB51F3}">
      <dsp:nvSpPr>
        <dsp:cNvPr id="0" name=""/>
        <dsp:cNvSpPr/>
      </dsp:nvSpPr>
      <dsp:spPr>
        <a:xfrm>
          <a:off x="5735504" y="954498"/>
          <a:ext cx="190671" cy="3098406"/>
        </a:xfrm>
        <a:custGeom>
          <a:avLst/>
          <a:gdLst/>
          <a:ahLst/>
          <a:cxnLst/>
          <a:rect l="0" t="0" r="0" b="0"/>
          <a:pathLst>
            <a:path>
              <a:moveTo>
                <a:pt x="0" y="0"/>
              </a:moveTo>
              <a:lnTo>
                <a:pt x="0" y="3098406"/>
              </a:lnTo>
              <a:lnTo>
                <a:pt x="190671" y="3098406"/>
              </a:lnTo>
            </a:path>
          </a:pathLst>
        </a:custGeom>
        <a:noFill/>
        <a:ln w="25400" cap="flat" cmpd="sng" algn="ctr">
          <a:solidFill>
            <a:schemeClr val="accent1">
              <a:shade val="60000"/>
              <a:hueOff val="0"/>
              <a:satOff val="0"/>
              <a:lumOff val="0"/>
              <a:alphaOff val="0"/>
            </a:schemeClr>
          </a:solidFill>
          <a:prstDash val="solid"/>
        </a:ln>
        <a:effectLst/>
        <a:scene3d>
          <a:camera prst="perspectiveContrastingLeftFacing"/>
          <a:lightRig rig="threePt" dir="t"/>
        </a:scene3d>
        <a:sp3d>
          <a:bevelT/>
        </a:sp3d>
      </dsp:spPr>
      <dsp:style>
        <a:lnRef idx="2">
          <a:scrgbClr r="0" g="0" b="0"/>
        </a:lnRef>
        <a:fillRef idx="0">
          <a:scrgbClr r="0" g="0" b="0"/>
        </a:fillRef>
        <a:effectRef idx="0">
          <a:scrgbClr r="0" g="0" b="0"/>
        </a:effectRef>
        <a:fontRef idx="minor"/>
      </dsp:style>
    </dsp:sp>
    <dsp:sp modelId="{13FD420B-601C-41B6-80A7-92A7864B907A}">
      <dsp:nvSpPr>
        <dsp:cNvPr id="0" name=""/>
        <dsp:cNvSpPr/>
      </dsp:nvSpPr>
      <dsp:spPr>
        <a:xfrm>
          <a:off x="5926175" y="3576226"/>
          <a:ext cx="1525369" cy="9533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a:scene3d>
          <a:camera prst="perspectiveContrastingLeftFacing"/>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n-US" sz="1400" b="1" kern="1200" dirty="0" smtClean="0"/>
            <a:t>Student Learning </a:t>
          </a:r>
          <a:endParaRPr lang="en-US" sz="1400" b="1" kern="1200" dirty="0"/>
        </a:p>
      </dsp:txBody>
      <dsp:txXfrm>
        <a:off x="5954098" y="3604149"/>
        <a:ext cx="1469523" cy="8975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879727-FFC6-4E78-8159-2335AED21281}">
      <dsp:nvSpPr>
        <dsp:cNvPr id="0" name=""/>
        <dsp:cNvSpPr/>
      </dsp:nvSpPr>
      <dsp:spPr>
        <a:xfrm>
          <a:off x="0" y="0"/>
          <a:ext cx="5958840" cy="1348740"/>
        </a:xfrm>
        <a:prstGeom prst="roundRect">
          <a:avLst>
            <a:gd name="adj" fmla="val 10000"/>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b="1" kern="1200" dirty="0" smtClean="0"/>
            <a:t>Interest in continuous enhancement of the university environment  </a:t>
          </a:r>
          <a:endParaRPr lang="en-US" sz="2500" kern="1200" dirty="0"/>
        </a:p>
      </dsp:txBody>
      <dsp:txXfrm>
        <a:off x="39503" y="39503"/>
        <a:ext cx="4503444" cy="1269734"/>
      </dsp:txXfrm>
    </dsp:sp>
    <dsp:sp modelId="{4869D299-89EE-4B20-B25E-B5BE82AFC2B6}">
      <dsp:nvSpPr>
        <dsp:cNvPr id="0" name=""/>
        <dsp:cNvSpPr/>
      </dsp:nvSpPr>
      <dsp:spPr>
        <a:xfrm>
          <a:off x="525779" y="1573529"/>
          <a:ext cx="5958840" cy="1348740"/>
        </a:xfrm>
        <a:prstGeom prst="roundRect">
          <a:avLst>
            <a:gd name="adj" fmla="val 10000"/>
          </a:avLst>
        </a:prstGeom>
        <a:solidFill>
          <a:srgbClr val="7030A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b="1" kern="1200" dirty="0" smtClean="0"/>
            <a:t>Student learning is a top priority</a:t>
          </a:r>
          <a:endParaRPr lang="en-US" sz="2500" kern="1200" dirty="0"/>
        </a:p>
      </dsp:txBody>
      <dsp:txXfrm>
        <a:off x="565282" y="1613032"/>
        <a:ext cx="4477373" cy="1269734"/>
      </dsp:txXfrm>
    </dsp:sp>
    <dsp:sp modelId="{CE3633BB-345C-4C0D-AB38-DE8C77E9E588}">
      <dsp:nvSpPr>
        <dsp:cNvPr id="0" name=""/>
        <dsp:cNvSpPr/>
      </dsp:nvSpPr>
      <dsp:spPr>
        <a:xfrm>
          <a:off x="1051559" y="3147059"/>
          <a:ext cx="5958840" cy="1348740"/>
        </a:xfrm>
        <a:prstGeom prst="roundRect">
          <a:avLst>
            <a:gd name="adj" fmla="val 10000"/>
          </a:avLst>
        </a:prstGeom>
        <a:solidFill>
          <a:srgbClr val="008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b="1" kern="1200" smtClean="0"/>
            <a:t>All data are friendly</a:t>
          </a:r>
          <a:endParaRPr lang="en-US" sz="2500" kern="1200" dirty="0"/>
        </a:p>
      </dsp:txBody>
      <dsp:txXfrm>
        <a:off x="1091062" y="3186562"/>
        <a:ext cx="4477373" cy="1269734"/>
      </dsp:txXfrm>
    </dsp:sp>
    <dsp:sp modelId="{DAC7C896-A668-4EC2-8F91-E38932F2AB76}">
      <dsp:nvSpPr>
        <dsp:cNvPr id="0" name=""/>
        <dsp:cNvSpPr/>
      </dsp:nvSpPr>
      <dsp:spPr>
        <a:xfrm>
          <a:off x="5082159" y="1022794"/>
          <a:ext cx="876681" cy="876681"/>
        </a:xfrm>
        <a:prstGeom prst="downArrow">
          <a:avLst>
            <a:gd name="adj1" fmla="val 55000"/>
            <a:gd name="adj2" fmla="val 45000"/>
          </a:avLst>
        </a:prstGeom>
        <a:solidFill>
          <a:schemeClr val="accen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5279412" y="1022794"/>
        <a:ext cx="482175" cy="659702"/>
      </dsp:txXfrm>
    </dsp:sp>
    <dsp:sp modelId="{FDEA442D-FEED-4859-BEE7-5188907E76A6}">
      <dsp:nvSpPr>
        <dsp:cNvPr id="0" name=""/>
        <dsp:cNvSpPr/>
      </dsp:nvSpPr>
      <dsp:spPr>
        <a:xfrm>
          <a:off x="5607938" y="2587332"/>
          <a:ext cx="876681" cy="876681"/>
        </a:xfrm>
        <a:prstGeom prst="downArrow">
          <a:avLst>
            <a:gd name="adj1" fmla="val 55000"/>
            <a:gd name="adj2" fmla="val 45000"/>
          </a:avLst>
        </a:prstGeom>
        <a:solidFill>
          <a:schemeClr val="accen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5805191" y="2587332"/>
        <a:ext cx="482175" cy="6597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4CDC25-B276-4C4E-AD42-79BDAB37D590}">
      <dsp:nvSpPr>
        <dsp:cNvPr id="0" name=""/>
        <dsp:cNvSpPr/>
      </dsp:nvSpPr>
      <dsp:spPr>
        <a:xfrm>
          <a:off x="617219" y="0"/>
          <a:ext cx="6995160" cy="5445125"/>
        </a:xfrm>
        <a:prstGeom prst="rightArrow">
          <a:avLst/>
        </a:prstGeom>
        <a:solidFill>
          <a:schemeClr val="accent1">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B633629E-4E1B-4266-9D1A-4FCAAFE969FE}">
      <dsp:nvSpPr>
        <dsp:cNvPr id="0" name=""/>
        <dsp:cNvSpPr/>
      </dsp:nvSpPr>
      <dsp:spPr>
        <a:xfrm>
          <a:off x="4118" y="1633537"/>
          <a:ext cx="1981051" cy="2178050"/>
        </a:xfrm>
        <a:prstGeom prst="round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dirty="0" smtClean="0"/>
            <a:t>Campus culture</a:t>
          </a:r>
          <a:endParaRPr lang="en-US" sz="1400" b="1" kern="1200" dirty="0"/>
        </a:p>
      </dsp:txBody>
      <dsp:txXfrm>
        <a:off x="100825" y="1730244"/>
        <a:ext cx="1787637" cy="1984636"/>
      </dsp:txXfrm>
    </dsp:sp>
    <dsp:sp modelId="{1E429485-DEA2-453D-B919-86EA93987889}">
      <dsp:nvSpPr>
        <dsp:cNvPr id="0" name=""/>
        <dsp:cNvSpPr/>
      </dsp:nvSpPr>
      <dsp:spPr>
        <a:xfrm>
          <a:off x="2084222" y="1633537"/>
          <a:ext cx="1981051" cy="2178050"/>
        </a:xfrm>
        <a:prstGeom prst="roundRect">
          <a:avLst/>
        </a:prstGeom>
        <a:solidFill>
          <a:srgbClr val="7030A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dirty="0" smtClean="0"/>
            <a:t>Broad stakeholder representation throughout the process</a:t>
          </a:r>
          <a:endParaRPr lang="en-US" sz="1400" b="1" kern="1200" dirty="0"/>
        </a:p>
      </dsp:txBody>
      <dsp:txXfrm>
        <a:off x="2180929" y="1730244"/>
        <a:ext cx="1787637" cy="1984636"/>
      </dsp:txXfrm>
    </dsp:sp>
    <dsp:sp modelId="{B0279390-E9CA-4362-91B3-410F72AC4562}">
      <dsp:nvSpPr>
        <dsp:cNvPr id="0" name=""/>
        <dsp:cNvSpPr/>
      </dsp:nvSpPr>
      <dsp:spPr>
        <a:xfrm>
          <a:off x="4164326" y="1633537"/>
          <a:ext cx="1981051" cy="2178050"/>
        </a:xfrm>
        <a:prstGeom prst="roundRect">
          <a:avLst/>
        </a:prstGeom>
        <a:solidFill>
          <a:schemeClr val="accent4">
            <a:lumMod val="25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dirty="0" smtClean="0"/>
            <a:t>Longitudinal processes and systems that serve ongoing university assessment and accreditation data needs</a:t>
          </a:r>
          <a:endParaRPr lang="en-US" sz="1400" b="1" kern="1200" dirty="0"/>
        </a:p>
      </dsp:txBody>
      <dsp:txXfrm>
        <a:off x="4261033" y="1730244"/>
        <a:ext cx="1787637" cy="1984636"/>
      </dsp:txXfrm>
    </dsp:sp>
    <dsp:sp modelId="{4661EF90-6048-4E3C-8316-7635788D552A}">
      <dsp:nvSpPr>
        <dsp:cNvPr id="0" name=""/>
        <dsp:cNvSpPr/>
      </dsp:nvSpPr>
      <dsp:spPr>
        <a:xfrm>
          <a:off x="6244430" y="1633537"/>
          <a:ext cx="1981051" cy="2178050"/>
        </a:xfrm>
        <a:prstGeom prst="roundRect">
          <a:avLst/>
        </a:prstGeom>
        <a:solidFill>
          <a:srgbClr val="008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dirty="0" smtClean="0"/>
            <a:t>Communication</a:t>
          </a:r>
          <a:endParaRPr lang="en-US" sz="1400" b="1" kern="1200" dirty="0"/>
        </a:p>
      </dsp:txBody>
      <dsp:txXfrm>
        <a:off x="6341137" y="1730244"/>
        <a:ext cx="1787637" cy="19846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D7B301-0239-47F0-8AC6-EE10EA43B0FA}">
      <dsp:nvSpPr>
        <dsp:cNvPr id="0" name=""/>
        <dsp:cNvSpPr/>
      </dsp:nvSpPr>
      <dsp:spPr>
        <a:xfrm>
          <a:off x="0" y="0"/>
          <a:ext cx="7924800" cy="1219200"/>
        </a:xfrm>
        <a:prstGeom prst="rect">
          <a:avLst/>
        </a:prstGeom>
        <a:solidFill>
          <a:srgbClr val="7030A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b="1" kern="1200" dirty="0" smtClean="0"/>
            <a:t>Scope of SACS-COC</a:t>
          </a:r>
          <a:endParaRPr lang="en-US" sz="4400" b="1" kern="1200" dirty="0"/>
        </a:p>
      </dsp:txBody>
      <dsp:txXfrm>
        <a:off x="0" y="0"/>
        <a:ext cx="7924800" cy="1219200"/>
      </dsp:txXfrm>
    </dsp:sp>
    <dsp:sp modelId="{0D956BE3-3C38-475C-AEAE-030300999610}">
      <dsp:nvSpPr>
        <dsp:cNvPr id="0" name=""/>
        <dsp:cNvSpPr/>
      </dsp:nvSpPr>
      <dsp:spPr>
        <a:xfrm>
          <a:off x="3869" y="1219200"/>
          <a:ext cx="2639020" cy="2560320"/>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t>12 Core Requirements</a:t>
          </a:r>
        </a:p>
        <a:p>
          <a:pPr lvl="0" algn="ctr" defTabSz="933450">
            <a:lnSpc>
              <a:spcPct val="90000"/>
            </a:lnSpc>
            <a:spcBef>
              <a:spcPct val="0"/>
            </a:spcBef>
            <a:spcAft>
              <a:spcPct val="35000"/>
            </a:spcAft>
          </a:pPr>
          <a:endParaRPr lang="en-US" sz="2100" b="1" kern="1200" dirty="0" smtClean="0"/>
        </a:p>
        <a:p>
          <a:pPr lvl="0" algn="ctr" defTabSz="933450">
            <a:lnSpc>
              <a:spcPct val="90000"/>
            </a:lnSpc>
            <a:spcBef>
              <a:spcPct val="0"/>
            </a:spcBef>
            <a:spcAft>
              <a:spcPct val="35000"/>
            </a:spcAft>
          </a:pPr>
          <a:r>
            <a:rPr lang="en-US" sz="2100" b="1" kern="1200" dirty="0" smtClean="0"/>
            <a:t>35 subcomponents</a:t>
          </a:r>
          <a:endParaRPr lang="en-US" sz="2100" b="1" kern="1200" dirty="0"/>
        </a:p>
      </dsp:txBody>
      <dsp:txXfrm>
        <a:off x="3869" y="1219200"/>
        <a:ext cx="2639020" cy="2560320"/>
      </dsp:txXfrm>
    </dsp:sp>
    <dsp:sp modelId="{8DADBFDB-AD21-418F-B8D3-5BCC5492A541}">
      <dsp:nvSpPr>
        <dsp:cNvPr id="0" name=""/>
        <dsp:cNvSpPr/>
      </dsp:nvSpPr>
      <dsp:spPr>
        <a:xfrm>
          <a:off x="2642889" y="1219200"/>
          <a:ext cx="2639020" cy="2560320"/>
        </a:xfrm>
        <a:prstGeom prst="rect">
          <a:avLst/>
        </a:prstGeom>
        <a:solidFill>
          <a:schemeClr val="accent4">
            <a:lumMod val="25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t>14 Comprehensive Standards</a:t>
          </a:r>
        </a:p>
        <a:p>
          <a:pPr lvl="0" algn="ctr" defTabSz="933450">
            <a:lnSpc>
              <a:spcPct val="90000"/>
            </a:lnSpc>
            <a:spcBef>
              <a:spcPct val="0"/>
            </a:spcBef>
            <a:spcAft>
              <a:spcPct val="35000"/>
            </a:spcAft>
          </a:pPr>
          <a:endParaRPr lang="en-US" sz="2100" b="1" kern="1200" dirty="0" smtClean="0"/>
        </a:p>
        <a:p>
          <a:pPr lvl="0" algn="ctr" defTabSz="933450">
            <a:lnSpc>
              <a:spcPct val="90000"/>
            </a:lnSpc>
            <a:spcBef>
              <a:spcPct val="0"/>
            </a:spcBef>
            <a:spcAft>
              <a:spcPct val="35000"/>
            </a:spcAft>
          </a:pPr>
          <a:r>
            <a:rPr lang="en-US" sz="2100" b="1" kern="1200" dirty="0" smtClean="0"/>
            <a:t>73 subcomponents</a:t>
          </a:r>
          <a:endParaRPr lang="en-US" sz="2100" b="1" kern="1200" dirty="0"/>
        </a:p>
      </dsp:txBody>
      <dsp:txXfrm>
        <a:off x="2642889" y="1219200"/>
        <a:ext cx="2639020" cy="2560320"/>
      </dsp:txXfrm>
    </dsp:sp>
    <dsp:sp modelId="{32F31C4E-2738-4CB3-B332-1FD33CC03CFC}">
      <dsp:nvSpPr>
        <dsp:cNvPr id="0" name=""/>
        <dsp:cNvSpPr/>
      </dsp:nvSpPr>
      <dsp:spPr>
        <a:xfrm>
          <a:off x="5281910" y="1219200"/>
          <a:ext cx="2639020" cy="2560320"/>
        </a:xfrm>
        <a:prstGeom prst="rect">
          <a:avLst/>
        </a:prstGeom>
        <a:solidFill>
          <a:srgbClr val="008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t>7 Federal Requirements</a:t>
          </a:r>
        </a:p>
      </dsp:txBody>
      <dsp:txXfrm>
        <a:off x="5281910" y="1219200"/>
        <a:ext cx="2639020" cy="2560320"/>
      </dsp:txXfrm>
    </dsp:sp>
    <dsp:sp modelId="{487ADD2C-6741-444C-805D-4DA67975A9DB}">
      <dsp:nvSpPr>
        <dsp:cNvPr id="0" name=""/>
        <dsp:cNvSpPr/>
      </dsp:nvSpPr>
      <dsp:spPr>
        <a:xfrm>
          <a:off x="0" y="3779520"/>
          <a:ext cx="7924800" cy="284480"/>
        </a:xfrm>
        <a:prstGeom prst="rect">
          <a:avLst/>
        </a:prstGeom>
        <a:solidFill>
          <a:srgbClr val="7030A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EEFF96-364C-415D-BFCB-405117FDF7EE}">
      <dsp:nvSpPr>
        <dsp:cNvPr id="0" name=""/>
        <dsp:cNvSpPr/>
      </dsp:nvSpPr>
      <dsp:spPr>
        <a:xfrm>
          <a:off x="3193851" y="977"/>
          <a:ext cx="2451496" cy="2451496"/>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en-US" sz="1400" b="1" kern="1200" dirty="0" smtClean="0"/>
            <a:t>At least three years of data on student achievement of the SLOs</a:t>
          </a:r>
          <a:endParaRPr lang="en-US" sz="1400" b="1" kern="1200" dirty="0"/>
        </a:p>
      </dsp:txBody>
      <dsp:txXfrm>
        <a:off x="3552864" y="359990"/>
        <a:ext cx="1733470" cy="1733470"/>
      </dsp:txXfrm>
    </dsp:sp>
    <dsp:sp modelId="{6CDB9F24-8487-4FF1-9093-BB8C39653C30}">
      <dsp:nvSpPr>
        <dsp:cNvPr id="0" name=""/>
        <dsp:cNvSpPr/>
      </dsp:nvSpPr>
      <dsp:spPr>
        <a:xfrm rot="3600000">
          <a:off x="5004875" y="2389775"/>
          <a:ext cx="650111" cy="82738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555750">
            <a:lnSpc>
              <a:spcPct val="90000"/>
            </a:lnSpc>
            <a:spcBef>
              <a:spcPct val="0"/>
            </a:spcBef>
            <a:spcAft>
              <a:spcPct val="35000"/>
            </a:spcAft>
          </a:pPr>
          <a:endParaRPr lang="en-US" sz="3500" kern="1200"/>
        </a:p>
      </dsp:txBody>
      <dsp:txXfrm>
        <a:off x="5053633" y="2470799"/>
        <a:ext cx="455078" cy="496428"/>
      </dsp:txXfrm>
    </dsp:sp>
    <dsp:sp modelId="{D6FB22DB-ACE2-4483-A9E5-7E3EF3A967BA}">
      <dsp:nvSpPr>
        <dsp:cNvPr id="0" name=""/>
        <dsp:cNvSpPr/>
      </dsp:nvSpPr>
      <dsp:spPr>
        <a:xfrm>
          <a:off x="5032913" y="3186325"/>
          <a:ext cx="2451496" cy="2451496"/>
        </a:xfrm>
        <a:prstGeom prst="ellipse">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en-US" sz="1400" b="1" kern="1200" dirty="0" smtClean="0"/>
            <a:t>Documented evidence that the “enhancement cycle” is complete</a:t>
          </a:r>
          <a:endParaRPr lang="en-US" sz="1400" b="1" kern="1200" dirty="0"/>
        </a:p>
      </dsp:txBody>
      <dsp:txXfrm>
        <a:off x="5391926" y="3545338"/>
        <a:ext cx="1733470" cy="1733470"/>
      </dsp:txXfrm>
    </dsp:sp>
    <dsp:sp modelId="{99303299-D08D-4FB7-80DF-3EAFA1F910DD}">
      <dsp:nvSpPr>
        <dsp:cNvPr id="0" name=""/>
        <dsp:cNvSpPr/>
      </dsp:nvSpPr>
      <dsp:spPr>
        <a:xfrm rot="10800000">
          <a:off x="4112943" y="3998383"/>
          <a:ext cx="650111" cy="82738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555750">
            <a:lnSpc>
              <a:spcPct val="90000"/>
            </a:lnSpc>
            <a:spcBef>
              <a:spcPct val="0"/>
            </a:spcBef>
            <a:spcAft>
              <a:spcPct val="35000"/>
            </a:spcAft>
          </a:pPr>
          <a:endParaRPr lang="en-US" sz="3500" kern="1200"/>
        </a:p>
      </dsp:txBody>
      <dsp:txXfrm rot="10800000">
        <a:off x="4307976" y="4163859"/>
        <a:ext cx="455078" cy="496428"/>
      </dsp:txXfrm>
    </dsp:sp>
    <dsp:sp modelId="{2343071D-65E6-4797-B741-FEE136F5F37A}">
      <dsp:nvSpPr>
        <dsp:cNvPr id="0" name=""/>
        <dsp:cNvSpPr/>
      </dsp:nvSpPr>
      <dsp:spPr>
        <a:xfrm>
          <a:off x="1354789" y="3186325"/>
          <a:ext cx="2451496" cy="2451496"/>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en-US" sz="1400" b="1" kern="1200" dirty="0" smtClean="0"/>
            <a:t>Evidence and documentation of compliance with all requirements and standards</a:t>
          </a:r>
          <a:endParaRPr lang="en-US" sz="1400" b="1" kern="1200" dirty="0"/>
        </a:p>
      </dsp:txBody>
      <dsp:txXfrm>
        <a:off x="1713802" y="3545338"/>
        <a:ext cx="1733470" cy="1733470"/>
      </dsp:txXfrm>
    </dsp:sp>
    <dsp:sp modelId="{92B7547C-E6F3-4BF6-836E-07996BB4B019}">
      <dsp:nvSpPr>
        <dsp:cNvPr id="0" name=""/>
        <dsp:cNvSpPr/>
      </dsp:nvSpPr>
      <dsp:spPr>
        <a:xfrm rot="18000000">
          <a:off x="3165813" y="2421644"/>
          <a:ext cx="650111" cy="82738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555750">
            <a:lnSpc>
              <a:spcPct val="90000"/>
            </a:lnSpc>
            <a:spcBef>
              <a:spcPct val="0"/>
            </a:spcBef>
            <a:spcAft>
              <a:spcPct val="35000"/>
            </a:spcAft>
          </a:pPr>
          <a:endParaRPr lang="en-US" sz="3500" kern="1200"/>
        </a:p>
      </dsp:txBody>
      <dsp:txXfrm>
        <a:off x="3214571" y="2671572"/>
        <a:ext cx="455078" cy="49642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02C7A5-3025-473B-A464-3440153365D1}">
      <dsp:nvSpPr>
        <dsp:cNvPr id="0" name=""/>
        <dsp:cNvSpPr/>
      </dsp:nvSpPr>
      <dsp:spPr>
        <a:xfrm>
          <a:off x="0" y="3497743"/>
          <a:ext cx="8229600" cy="573833"/>
        </a:xfrm>
        <a:prstGeom prst="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b="1" i="0" kern="1200" dirty="0" smtClean="0"/>
            <a:t>Workshops, Consultations</a:t>
          </a:r>
          <a:endParaRPr lang="en-US" sz="2000" b="1" i="0" kern="1200" dirty="0"/>
        </a:p>
      </dsp:txBody>
      <dsp:txXfrm>
        <a:off x="0" y="3497743"/>
        <a:ext cx="8229600" cy="573833"/>
      </dsp:txXfrm>
    </dsp:sp>
    <dsp:sp modelId="{68763283-2A40-4700-967F-82CA2F8C05AB}">
      <dsp:nvSpPr>
        <dsp:cNvPr id="0" name=""/>
        <dsp:cNvSpPr/>
      </dsp:nvSpPr>
      <dsp:spPr>
        <a:xfrm rot="10800000">
          <a:off x="0" y="2667004"/>
          <a:ext cx="8229600" cy="882556"/>
        </a:xfrm>
        <a:prstGeom prst="upArrowCallou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b="1" i="0" kern="1200" dirty="0" smtClean="0">
              <a:hlinkClick xmlns:r="http://schemas.openxmlformats.org/officeDocument/2006/relationships" r:id="rId1"/>
            </a:rPr>
            <a:t>Resources</a:t>
          </a:r>
          <a:endParaRPr lang="en-US" sz="2000" b="1" i="0" kern="1200" dirty="0"/>
        </a:p>
      </dsp:txBody>
      <dsp:txXfrm rot="10800000">
        <a:off x="0" y="2667004"/>
        <a:ext cx="8229600" cy="573458"/>
      </dsp:txXfrm>
    </dsp:sp>
    <dsp:sp modelId="{682F0278-6DC4-41EE-9DE2-8A6B5252F086}">
      <dsp:nvSpPr>
        <dsp:cNvPr id="0" name=""/>
        <dsp:cNvSpPr/>
      </dsp:nvSpPr>
      <dsp:spPr>
        <a:xfrm rot="10800000">
          <a:off x="0" y="1749845"/>
          <a:ext cx="8229600" cy="882556"/>
        </a:xfrm>
        <a:prstGeom prst="upArrowCallout">
          <a:avLst/>
        </a:prstGeom>
        <a:solidFill>
          <a:schemeClr val="accent4">
            <a:lumMod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b="1" i="0" kern="1200" dirty="0" smtClean="0"/>
            <a:t>Quality Enhancement Plan Chair</a:t>
          </a:r>
          <a:endParaRPr lang="en-US" sz="2000" b="1" i="0" kern="1200" dirty="0"/>
        </a:p>
      </dsp:txBody>
      <dsp:txXfrm rot="10800000">
        <a:off x="0" y="1749845"/>
        <a:ext cx="8229600" cy="573458"/>
      </dsp:txXfrm>
    </dsp:sp>
    <dsp:sp modelId="{405CD19F-009E-4A30-8B0D-C88C90E702A2}">
      <dsp:nvSpPr>
        <dsp:cNvPr id="0" name=""/>
        <dsp:cNvSpPr/>
      </dsp:nvSpPr>
      <dsp:spPr>
        <a:xfrm rot="10800000">
          <a:off x="0" y="875896"/>
          <a:ext cx="8229600" cy="882556"/>
        </a:xfrm>
        <a:prstGeom prst="upArrowCallout">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b="1" kern="1200" dirty="0" smtClean="0"/>
            <a:t>Director of SACS</a:t>
          </a:r>
          <a:endParaRPr lang="en-US" sz="2000" b="1" kern="1200" dirty="0"/>
        </a:p>
      </dsp:txBody>
      <dsp:txXfrm rot="10800000">
        <a:off x="0" y="875896"/>
        <a:ext cx="8229600" cy="573458"/>
      </dsp:txXfrm>
    </dsp:sp>
    <dsp:sp modelId="{CAB8DC82-0027-449A-B070-915ADF2E2DA5}">
      <dsp:nvSpPr>
        <dsp:cNvPr id="0" name=""/>
        <dsp:cNvSpPr/>
      </dsp:nvSpPr>
      <dsp:spPr>
        <a:xfrm rot="10800000">
          <a:off x="0" y="1947"/>
          <a:ext cx="8229600" cy="882556"/>
        </a:xfrm>
        <a:prstGeom prst="upArrowCallout">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b="1" kern="1200" dirty="0" smtClean="0"/>
            <a:t>Director of Institutional Assessment</a:t>
          </a:r>
          <a:endParaRPr lang="en-US" sz="2000" b="1" kern="1200" dirty="0"/>
        </a:p>
      </dsp:txBody>
      <dsp:txXfrm rot="10800000">
        <a:off x="0" y="1947"/>
        <a:ext cx="8229600" cy="57345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29C15D-8C26-42B0-8C20-9A0E24389A6A}">
      <dsp:nvSpPr>
        <dsp:cNvPr id="0" name=""/>
        <dsp:cNvSpPr/>
      </dsp:nvSpPr>
      <dsp:spPr>
        <a:xfrm>
          <a:off x="0" y="152400"/>
          <a:ext cx="8229600" cy="743535"/>
        </a:xfrm>
        <a:prstGeom prst="roundRect">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b="1" kern="1200" dirty="0" smtClean="0"/>
            <a:t>2011-12</a:t>
          </a:r>
          <a:endParaRPr lang="en-US" sz="3100" b="1" kern="1200" dirty="0"/>
        </a:p>
      </dsp:txBody>
      <dsp:txXfrm>
        <a:off x="36296" y="188696"/>
        <a:ext cx="8157008" cy="670943"/>
      </dsp:txXfrm>
    </dsp:sp>
    <dsp:sp modelId="{4151E101-D8DB-4F74-B3D8-F52AEE0E21CD}">
      <dsp:nvSpPr>
        <dsp:cNvPr id="0" name=""/>
        <dsp:cNvSpPr/>
      </dsp:nvSpPr>
      <dsp:spPr>
        <a:xfrm>
          <a:off x="0" y="895935"/>
          <a:ext cx="8229600" cy="2053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en-US" sz="2400" kern="1200" dirty="0" smtClean="0"/>
            <a:t>Steering Committee formation</a:t>
          </a:r>
          <a:endParaRPr lang="en-US" sz="2400" kern="1200" dirty="0"/>
        </a:p>
        <a:p>
          <a:pPr marL="228600" lvl="1" indent="-228600" algn="l" defTabSz="1066800" rtl="0">
            <a:lnSpc>
              <a:spcPct val="90000"/>
            </a:lnSpc>
            <a:spcBef>
              <a:spcPct val="0"/>
            </a:spcBef>
            <a:spcAft>
              <a:spcPct val="20000"/>
            </a:spcAft>
            <a:buChar char="••"/>
          </a:pPr>
          <a:r>
            <a:rPr lang="en-US" sz="2400" kern="1200" dirty="0" smtClean="0"/>
            <a:t>SACS Coordinators meetings - biweekly</a:t>
          </a:r>
          <a:endParaRPr lang="en-US" sz="2400" kern="1200" dirty="0"/>
        </a:p>
        <a:p>
          <a:pPr marL="228600" lvl="1" indent="-228600" algn="l" defTabSz="1066800" rtl="0">
            <a:lnSpc>
              <a:spcPct val="90000"/>
            </a:lnSpc>
            <a:spcBef>
              <a:spcPct val="0"/>
            </a:spcBef>
            <a:spcAft>
              <a:spcPct val="20000"/>
            </a:spcAft>
            <a:buChar char="••"/>
          </a:pPr>
          <a:r>
            <a:rPr lang="en-US" sz="2400" kern="1200" dirty="0" smtClean="0"/>
            <a:t>Review SLOs for recency, relevance, and rigor</a:t>
          </a:r>
          <a:endParaRPr lang="en-US" sz="2400" kern="1200" dirty="0"/>
        </a:p>
        <a:p>
          <a:pPr marL="228600" lvl="1" indent="-228600" algn="l" defTabSz="1066800" rtl="0">
            <a:lnSpc>
              <a:spcPct val="90000"/>
            </a:lnSpc>
            <a:spcBef>
              <a:spcPct val="0"/>
            </a:spcBef>
            <a:spcAft>
              <a:spcPct val="20000"/>
            </a:spcAft>
            <a:buChar char="••"/>
          </a:pPr>
          <a:r>
            <a:rPr lang="en-US" sz="2400" kern="1200" dirty="0" smtClean="0"/>
            <a:t>Review and update Academic Assessment Plans</a:t>
          </a:r>
          <a:endParaRPr lang="en-US" sz="2400" kern="1200" dirty="0"/>
        </a:p>
        <a:p>
          <a:pPr marL="228600" lvl="1" indent="-228600" algn="l" defTabSz="1066800" rtl="0">
            <a:lnSpc>
              <a:spcPct val="90000"/>
            </a:lnSpc>
            <a:spcBef>
              <a:spcPct val="0"/>
            </a:spcBef>
            <a:spcAft>
              <a:spcPct val="20000"/>
            </a:spcAft>
            <a:buChar char="••"/>
          </a:pPr>
          <a:r>
            <a:rPr lang="en-US" sz="2400" kern="1200" dirty="0" smtClean="0"/>
            <a:t>Support and facilitation of information requests  </a:t>
          </a:r>
          <a:endParaRPr lang="en-US" sz="2400" kern="1200" dirty="0"/>
        </a:p>
      </dsp:txBody>
      <dsp:txXfrm>
        <a:off x="0" y="895935"/>
        <a:ext cx="8229600" cy="2053440"/>
      </dsp:txXfrm>
    </dsp:sp>
    <dsp:sp modelId="{2E4AF62A-BE99-4B8C-BF77-D9FFCA90841E}">
      <dsp:nvSpPr>
        <dsp:cNvPr id="0" name=""/>
        <dsp:cNvSpPr/>
      </dsp:nvSpPr>
      <dsp:spPr>
        <a:xfrm>
          <a:off x="0" y="2949375"/>
          <a:ext cx="8229600" cy="743535"/>
        </a:xfrm>
        <a:prstGeom prst="roundRect">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b="1" kern="1200" dirty="0" smtClean="0"/>
            <a:t>2012-13</a:t>
          </a:r>
          <a:endParaRPr lang="en-US" sz="3100" b="1" kern="1200" dirty="0"/>
        </a:p>
      </dsp:txBody>
      <dsp:txXfrm>
        <a:off x="36296" y="2985671"/>
        <a:ext cx="8157008" cy="670943"/>
      </dsp:txXfrm>
    </dsp:sp>
    <dsp:sp modelId="{9500A087-9255-4946-A5D2-6085964DA300}">
      <dsp:nvSpPr>
        <dsp:cNvPr id="0" name=""/>
        <dsp:cNvSpPr/>
      </dsp:nvSpPr>
      <dsp:spPr>
        <a:xfrm>
          <a:off x="0" y="3692910"/>
          <a:ext cx="8229600" cy="1412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en-US" sz="2400" kern="1200" dirty="0" smtClean="0"/>
            <a:t>Random program information checks</a:t>
          </a:r>
          <a:endParaRPr lang="en-US" sz="2400" kern="1200" dirty="0"/>
        </a:p>
        <a:p>
          <a:pPr marL="228600" lvl="1" indent="-228600" algn="l" defTabSz="1066800" rtl="0">
            <a:lnSpc>
              <a:spcPct val="90000"/>
            </a:lnSpc>
            <a:spcBef>
              <a:spcPct val="0"/>
            </a:spcBef>
            <a:spcAft>
              <a:spcPct val="20000"/>
            </a:spcAft>
            <a:buChar char="••"/>
          </a:pPr>
          <a:r>
            <a:rPr lang="en-US" sz="2400" kern="1200" dirty="0" smtClean="0"/>
            <a:t>Continued support and facilitation of information requests  </a:t>
          </a:r>
          <a:endParaRPr lang="en-US" sz="2400" kern="1200" dirty="0"/>
        </a:p>
      </dsp:txBody>
      <dsp:txXfrm>
        <a:off x="0" y="3692910"/>
        <a:ext cx="8229600" cy="141248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044451-9CF5-44AE-B916-B2AF31333750}">
      <dsp:nvSpPr>
        <dsp:cNvPr id="0" name=""/>
        <dsp:cNvSpPr/>
      </dsp:nvSpPr>
      <dsp:spPr>
        <a:xfrm>
          <a:off x="7233" y="1616799"/>
          <a:ext cx="2161877" cy="1297126"/>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b="1" kern="1200" dirty="0" smtClean="0"/>
            <a:t>Relevant Communication</a:t>
          </a:r>
          <a:endParaRPr lang="en-US" sz="1700" kern="1200" dirty="0"/>
        </a:p>
      </dsp:txBody>
      <dsp:txXfrm>
        <a:off x="45225" y="1654791"/>
        <a:ext cx="2085893" cy="1221142"/>
      </dsp:txXfrm>
    </dsp:sp>
    <dsp:sp modelId="{5D2D93D4-D5C1-4BDB-B506-40FB002A7EC2}">
      <dsp:nvSpPr>
        <dsp:cNvPr id="0" name=""/>
        <dsp:cNvSpPr/>
      </dsp:nvSpPr>
      <dsp:spPr>
        <a:xfrm>
          <a:off x="2385298" y="1997289"/>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2385298" y="2104518"/>
        <a:ext cx="320822" cy="321687"/>
      </dsp:txXfrm>
    </dsp:sp>
    <dsp:sp modelId="{66AA0D4D-93FE-42CF-8F51-A2ECE949378B}">
      <dsp:nvSpPr>
        <dsp:cNvPr id="0" name=""/>
        <dsp:cNvSpPr/>
      </dsp:nvSpPr>
      <dsp:spPr>
        <a:xfrm>
          <a:off x="3033861" y="1616799"/>
          <a:ext cx="2161877" cy="1297126"/>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b="1" kern="1200" smtClean="0"/>
            <a:t>Deadlines published well in advance</a:t>
          </a:r>
          <a:endParaRPr lang="en-US" sz="1700" kern="1200"/>
        </a:p>
      </dsp:txBody>
      <dsp:txXfrm>
        <a:off x="3071853" y="1654791"/>
        <a:ext cx="2085893" cy="1221142"/>
      </dsp:txXfrm>
    </dsp:sp>
    <dsp:sp modelId="{2598E78B-635B-4159-9D5D-C9EE8EB6C736}">
      <dsp:nvSpPr>
        <dsp:cNvPr id="0" name=""/>
        <dsp:cNvSpPr/>
      </dsp:nvSpPr>
      <dsp:spPr>
        <a:xfrm>
          <a:off x="5411926" y="1997289"/>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5411926" y="2104518"/>
        <a:ext cx="320822" cy="321687"/>
      </dsp:txXfrm>
    </dsp:sp>
    <dsp:sp modelId="{27F44B03-B7E2-4725-92A2-48241C648101}">
      <dsp:nvSpPr>
        <dsp:cNvPr id="0" name=""/>
        <dsp:cNvSpPr/>
      </dsp:nvSpPr>
      <dsp:spPr>
        <a:xfrm>
          <a:off x="6060489" y="1616799"/>
          <a:ext cx="2161877" cy="1297126"/>
        </a:xfrm>
        <a:prstGeom prst="roundRect">
          <a:avLst>
            <a:gd name="adj" fmla="val 10000"/>
          </a:avLst>
        </a:prstGeom>
        <a:solidFill>
          <a:srgbClr val="008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b="1" kern="1200" smtClean="0"/>
            <a:t>Support </a:t>
          </a:r>
          <a:endParaRPr lang="en-US" sz="1700" kern="1200"/>
        </a:p>
      </dsp:txBody>
      <dsp:txXfrm>
        <a:off x="6098481" y="1654791"/>
        <a:ext cx="2085893" cy="122114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D2E7427-2900-490D-9186-BE2A93E75936}" type="datetimeFigureOut">
              <a:rPr lang="en-US" smtClean="0"/>
              <a:t>9/20/2011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3A089C5-5C87-43B8-AAC4-8AAC1F23B631}" type="slidenum">
              <a:rPr lang="en-US" smtClean="0"/>
              <a:t>‹#›</a:t>
            </a:fld>
            <a:endParaRPr lang="en-US"/>
          </a:p>
        </p:txBody>
      </p:sp>
    </p:spTree>
    <p:extLst>
      <p:ext uri="{BB962C8B-B14F-4D97-AF65-F5344CB8AC3E}">
        <p14:creationId xmlns:p14="http://schemas.microsoft.com/office/powerpoint/2010/main" val="22588825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A8F4689-117A-499A-AE18-ED60F7760748}" type="datetimeFigureOut">
              <a:rPr lang="en-US" smtClean="0"/>
              <a:pPr/>
              <a:t>9/20/2011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570E876-BACC-444E-B45A-A57ACE573E63}" type="slidenum">
              <a:rPr lang="en-US" smtClean="0"/>
              <a:pPr/>
              <a:t>‹#›</a:t>
            </a:fld>
            <a:endParaRPr lang="en-US"/>
          </a:p>
        </p:txBody>
      </p:sp>
    </p:spTree>
    <p:extLst>
      <p:ext uri="{BB962C8B-B14F-4D97-AF65-F5344CB8AC3E}">
        <p14:creationId xmlns:p14="http://schemas.microsoft.com/office/powerpoint/2010/main" val="356025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fora.aa.ufl.edu/docs/77/Report/vol1sect5.pdf" TargetMode="External"/><Relationship Id="rId3" Type="http://schemas.openxmlformats.org/officeDocument/2006/relationships/hyperlink" Target="http://fora.aa.ufl.edu/docs/77/Report/vol1intro.pdf" TargetMode="External"/><Relationship Id="rId7" Type="http://schemas.openxmlformats.org/officeDocument/2006/relationships/hyperlink" Target="http://fora.aa.ufl.edu/docs/77/Report/vol1sect4.pdf"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fora.aa.ufl.edu/docs/77/Report/vol1sect3.pdf" TargetMode="External"/><Relationship Id="rId5" Type="http://schemas.openxmlformats.org/officeDocument/2006/relationships/hyperlink" Target="http://fora.aa.ufl.edu/docs/77/Report/vol1sect2.pdf" TargetMode="External"/><Relationship Id="rId4" Type="http://schemas.openxmlformats.org/officeDocument/2006/relationships/hyperlink" Target="http://fora.aa.ufl.edu/docs/77/Report/vol1sect1.pdf" TargetMode="External"/><Relationship Id="rId9" Type="http://schemas.openxmlformats.org/officeDocument/2006/relationships/hyperlink" Target="http://fora.aa.ufl.edu/docs/77/Report/vol1sect6.pdf"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70E876-BACC-444E-B45A-A57ACE573E63}" type="slidenum">
              <a:rPr lang="en-US" smtClean="0"/>
              <a:pPr/>
              <a:t>1</a:t>
            </a:fld>
            <a:endParaRPr lang="en-US"/>
          </a:p>
        </p:txBody>
      </p:sp>
    </p:spTree>
    <p:extLst>
      <p:ext uri="{BB962C8B-B14F-4D97-AF65-F5344CB8AC3E}">
        <p14:creationId xmlns:p14="http://schemas.microsoft.com/office/powerpoint/2010/main" val="4074984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form a Steering Committee this fall. </a:t>
            </a:r>
            <a:r>
              <a:rPr lang="en-US" sz="1200" b="1" kern="1200" dirty="0" smtClean="0">
                <a:solidFill>
                  <a:schemeClr val="tx1"/>
                </a:solidFill>
                <a:effectLst/>
                <a:latin typeface="+mn-lt"/>
                <a:ea typeface="+mn-ea"/>
                <a:cs typeface="+mn-cs"/>
              </a:rPr>
              <a:t>SACS Steering Committee’s</a:t>
            </a:r>
            <a:r>
              <a:rPr lang="en-US" sz="1200" kern="1200" dirty="0" smtClean="0">
                <a:solidFill>
                  <a:schemeClr val="tx1"/>
                </a:solidFill>
                <a:effectLst/>
                <a:latin typeface="+mn-lt"/>
                <a:ea typeface="+mn-ea"/>
                <a:cs typeface="+mn-cs"/>
              </a:rPr>
              <a:t> purpose is to serve an advisory role in the major process-related issues of accreditation/assessment (fidelity of implementation idea).  </a:t>
            </a:r>
          </a:p>
          <a:p>
            <a:r>
              <a:rPr lang="en-US" sz="1200" kern="1200" dirty="0" smtClean="0">
                <a:solidFill>
                  <a:schemeClr val="tx1"/>
                </a:solidFill>
                <a:effectLst/>
                <a:latin typeface="+mn-lt"/>
                <a:ea typeface="+mn-ea"/>
                <a:cs typeface="+mn-cs"/>
              </a:rPr>
              <a:t>The composition of the committee will consist of the following:</a:t>
            </a:r>
          </a:p>
          <a:p>
            <a:pPr lvl="0"/>
            <a:r>
              <a:rPr lang="en-US" sz="1200" kern="1200" dirty="0" smtClean="0">
                <a:solidFill>
                  <a:schemeClr val="tx1"/>
                </a:solidFill>
                <a:effectLst/>
                <a:latin typeface="+mn-lt"/>
                <a:ea typeface="+mn-ea"/>
                <a:cs typeface="+mn-cs"/>
              </a:rPr>
              <a:t>Faculty/Faculty Senate</a:t>
            </a:r>
          </a:p>
          <a:p>
            <a:pPr lvl="0"/>
            <a:r>
              <a:rPr lang="en-US" sz="1200" kern="1200" dirty="0" smtClean="0">
                <a:solidFill>
                  <a:schemeClr val="tx1"/>
                </a:solidFill>
                <a:effectLst/>
                <a:latin typeface="+mn-lt"/>
                <a:ea typeface="+mn-ea"/>
                <a:cs typeface="+mn-cs"/>
              </a:rPr>
              <a:t>Students (both undergrad and grad)</a:t>
            </a:r>
          </a:p>
          <a:p>
            <a:pPr lvl="0"/>
            <a:r>
              <a:rPr lang="en-US" sz="1200" kern="1200" dirty="0" smtClean="0">
                <a:solidFill>
                  <a:schemeClr val="tx1"/>
                </a:solidFill>
                <a:effectLst/>
                <a:latin typeface="+mn-lt"/>
                <a:ea typeface="+mn-ea"/>
                <a:cs typeface="+mn-cs"/>
              </a:rPr>
              <a:t>UAA</a:t>
            </a:r>
          </a:p>
          <a:p>
            <a:pPr lvl="0"/>
            <a:r>
              <a:rPr lang="en-US" sz="1200" kern="1200" dirty="0" smtClean="0">
                <a:solidFill>
                  <a:schemeClr val="tx1"/>
                </a:solidFill>
                <a:effectLst/>
                <a:latin typeface="+mn-lt"/>
                <a:ea typeface="+mn-ea"/>
                <a:cs typeface="+mn-cs"/>
              </a:rPr>
              <a:t>UFF</a:t>
            </a:r>
          </a:p>
          <a:p>
            <a:pPr lvl="0"/>
            <a:r>
              <a:rPr lang="en-US" sz="1200" kern="1200" dirty="0" smtClean="0">
                <a:solidFill>
                  <a:schemeClr val="tx1"/>
                </a:solidFill>
                <a:effectLst/>
                <a:latin typeface="+mn-lt"/>
                <a:ea typeface="+mn-ea"/>
                <a:cs typeface="+mn-cs"/>
              </a:rPr>
              <a:t>Community member to provide external point of view</a:t>
            </a:r>
          </a:p>
          <a:p>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process for developing the SACS Steering Committee is in discussion. </a:t>
            </a:r>
            <a:endParaRPr lang="en-US" dirty="0" smtClean="0"/>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SACS Coordinators will operationalize the accreditation process and be the liaison between IA and the units. These individuals have already been</a:t>
            </a:r>
            <a:r>
              <a:rPr lang="en-US" sz="1200" kern="1200" baseline="0" dirty="0" smtClean="0">
                <a:solidFill>
                  <a:schemeClr val="tx1"/>
                </a:solidFill>
                <a:effectLst/>
                <a:latin typeface="+mn-lt"/>
                <a:ea typeface="+mn-ea"/>
                <a:cs typeface="+mn-cs"/>
              </a:rPr>
              <a:t> identified.</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a:t>
            </a:r>
            <a:r>
              <a:rPr lang="en-US" sz="1200" kern="1200" baseline="0" dirty="0" smtClean="0">
                <a:solidFill>
                  <a:schemeClr val="tx1"/>
                </a:solidFill>
                <a:effectLst/>
                <a:latin typeface="+mn-lt"/>
                <a:ea typeface="+mn-ea"/>
                <a:cs typeface="+mn-cs"/>
              </a:rPr>
              <a:t> recommend that during the 2011-12 year that program faculty review the SLOs, and if determined necessary, revise them. </a:t>
            </a:r>
            <a:r>
              <a:rPr lang="en-US" sz="1200" kern="1200" dirty="0" smtClean="0">
                <a:solidFill>
                  <a:schemeClr val="tx1"/>
                </a:solidFill>
                <a:effectLst/>
                <a:latin typeface="+mn-lt"/>
                <a:ea typeface="+mn-ea"/>
                <a:cs typeface="+mn-cs"/>
              </a:rPr>
              <a:t>I am developing a resource that provides a</a:t>
            </a:r>
            <a:r>
              <a:rPr lang="en-US" sz="1200" kern="1200" baseline="0" dirty="0" smtClean="0">
                <a:solidFill>
                  <a:schemeClr val="tx1"/>
                </a:solidFill>
                <a:effectLst/>
                <a:latin typeface="+mn-lt"/>
                <a:ea typeface="+mn-ea"/>
                <a:cs typeface="+mn-cs"/>
              </a:rPr>
              <a:t> recommended </a:t>
            </a:r>
            <a:r>
              <a:rPr lang="en-US" sz="1200" kern="1200" dirty="0" smtClean="0">
                <a:solidFill>
                  <a:schemeClr val="tx1"/>
                </a:solidFill>
                <a:effectLst/>
                <a:latin typeface="+mn-lt"/>
                <a:ea typeface="+mn-ea"/>
                <a:cs typeface="+mn-cs"/>
              </a:rPr>
              <a:t>process for</a:t>
            </a:r>
            <a:r>
              <a:rPr lang="en-US" sz="1200" kern="1200" baseline="0" dirty="0" smtClean="0">
                <a:solidFill>
                  <a:schemeClr val="tx1"/>
                </a:solidFill>
                <a:effectLst/>
                <a:latin typeface="+mn-lt"/>
                <a:ea typeface="+mn-ea"/>
                <a:cs typeface="+mn-cs"/>
              </a:rPr>
              <a:t> revising the SLOs, as well as for revising your Academic Assessment Plan.  At their first meeting, </a:t>
            </a:r>
            <a:r>
              <a:rPr lang="en-US" sz="1200" kern="1200" dirty="0" smtClean="0">
                <a:solidFill>
                  <a:schemeClr val="tx1"/>
                </a:solidFill>
                <a:effectLst/>
                <a:latin typeface="+mn-lt"/>
                <a:ea typeface="+mn-ea"/>
                <a:cs typeface="+mn-cs"/>
              </a:rPr>
              <a:t>SACS</a:t>
            </a:r>
            <a:r>
              <a:rPr lang="en-US" sz="1200" kern="1200" baseline="0" dirty="0" smtClean="0">
                <a:solidFill>
                  <a:schemeClr val="tx1"/>
                </a:solidFill>
                <a:effectLst/>
                <a:latin typeface="+mn-lt"/>
                <a:ea typeface="+mn-ea"/>
                <a:cs typeface="+mn-cs"/>
              </a:rPr>
              <a:t> Coordinators will be given detailed information and a framework for doing this. </a:t>
            </a:r>
          </a:p>
          <a:p>
            <a:r>
              <a:rPr lang="en-US" sz="1200" kern="1200" baseline="0" dirty="0" smtClean="0">
                <a:solidFill>
                  <a:schemeClr val="tx1"/>
                </a:solidFill>
                <a:effectLst/>
                <a:latin typeface="+mn-lt"/>
                <a:ea typeface="+mn-ea"/>
                <a:cs typeface="+mn-cs"/>
              </a:rPr>
              <a:t>In 2012-13 we will begin random information checks on Compliance Assist!, similar in process to the SACS Review Committee. We will use a randomizer to select programs, and offer feedback on our findings. </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Throughout the entire process we ask for your support and facilitation of the reaffirmation.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7570E876-BACC-444E-B45A-A57ACE573E63}" type="slidenum">
              <a:rPr lang="en-US" smtClean="0"/>
              <a:pPr/>
              <a:t>10</a:t>
            </a:fld>
            <a:endParaRPr lang="en-US"/>
          </a:p>
        </p:txBody>
      </p:sp>
    </p:spTree>
    <p:extLst>
      <p:ext uri="{BB962C8B-B14F-4D97-AF65-F5344CB8AC3E}">
        <p14:creationId xmlns:p14="http://schemas.microsoft.com/office/powerpoint/2010/main" val="6328354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we move</a:t>
            </a:r>
            <a:r>
              <a:rPr lang="en-US" baseline="0" dirty="0" smtClean="0"/>
              <a:t> forward toward September 10, 2013 and the subsequent campus visit in Spring 2014, we promise to provide you relevant information when you need it, publish our deadlines well in advance, and support as needed. </a:t>
            </a:r>
            <a:endParaRPr lang="en-US" dirty="0"/>
          </a:p>
        </p:txBody>
      </p:sp>
      <p:sp>
        <p:nvSpPr>
          <p:cNvPr id="4" name="Slide Number Placeholder 3"/>
          <p:cNvSpPr>
            <a:spLocks noGrp="1"/>
          </p:cNvSpPr>
          <p:nvPr>
            <p:ph type="sldNum" sz="quarter" idx="10"/>
          </p:nvPr>
        </p:nvSpPr>
        <p:spPr/>
        <p:txBody>
          <a:bodyPr/>
          <a:lstStyle/>
          <a:p>
            <a:fld id="{7570E876-BACC-444E-B45A-A57ACE573E63}" type="slidenum">
              <a:rPr lang="en-US" smtClean="0"/>
              <a:pPr/>
              <a:t>11</a:t>
            </a:fld>
            <a:endParaRPr lang="en-US"/>
          </a:p>
        </p:txBody>
      </p:sp>
    </p:spTree>
    <p:extLst>
      <p:ext uri="{BB962C8B-B14F-4D97-AF65-F5344CB8AC3E}">
        <p14:creationId xmlns:p14="http://schemas.microsoft.com/office/powerpoint/2010/main" val="2218064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70E876-BACC-444E-B45A-A57ACE573E63}" type="slidenum">
              <a:rPr lang="en-US" smtClean="0"/>
              <a:pPr/>
              <a:t>2</a:t>
            </a:fld>
            <a:endParaRPr lang="en-US"/>
          </a:p>
        </p:txBody>
      </p:sp>
    </p:spTree>
    <p:extLst>
      <p:ext uri="{BB962C8B-B14F-4D97-AF65-F5344CB8AC3E}">
        <p14:creationId xmlns:p14="http://schemas.microsoft.com/office/powerpoint/2010/main" val="2885256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kern="1200" dirty="0" smtClean="0">
                <a:solidFill>
                  <a:schemeClr val="tx1"/>
                </a:solidFill>
                <a:effectLst/>
                <a:latin typeface="+mn-lt"/>
                <a:ea typeface="+mn-ea"/>
                <a:cs typeface="+mn-cs"/>
              </a:rPr>
              <a:t>The majority of the work of the </a:t>
            </a:r>
            <a:r>
              <a:rPr lang="en-US" sz="1200" b="1" kern="1200" dirty="0" smtClean="0">
                <a:solidFill>
                  <a:schemeClr val="tx1"/>
                </a:solidFill>
                <a:effectLst/>
                <a:latin typeface="+mn-lt"/>
                <a:ea typeface="+mn-ea"/>
                <a:cs typeface="+mn-cs"/>
              </a:rPr>
              <a:t>Off-Site Reaffirmation Committee</a:t>
            </a:r>
            <a:r>
              <a:rPr lang="en-US" sz="1200" kern="1200" dirty="0" smtClean="0">
                <a:solidFill>
                  <a:schemeClr val="tx1"/>
                </a:solidFill>
                <a:effectLst/>
                <a:latin typeface="+mn-lt"/>
                <a:ea typeface="+mn-ea"/>
                <a:cs typeface="+mn-cs"/>
              </a:rPr>
              <a:t> is completed during the two months prior to its two-day group meeting to finalize the findings.  </a:t>
            </a:r>
          </a:p>
          <a:p>
            <a:pPr marL="171450" indent="-171450">
              <a:buFont typeface="Arial" pitchFamily="34" charset="0"/>
              <a:buChar char="•"/>
            </a:pPr>
            <a:r>
              <a:rPr lang="en-US" sz="1200" kern="1200" dirty="0" smtClean="0">
                <a:solidFill>
                  <a:schemeClr val="tx1"/>
                </a:solidFill>
                <a:effectLst/>
                <a:latin typeface="+mn-lt"/>
                <a:ea typeface="+mn-ea"/>
                <a:cs typeface="+mn-cs"/>
              </a:rPr>
              <a:t>During those two months, Committee members devote approximately two weeks to the review of each institution in the cluster.  </a:t>
            </a:r>
          </a:p>
          <a:p>
            <a:pPr marL="171450" indent="-171450">
              <a:buFont typeface="Arial" pitchFamily="34" charset="0"/>
              <a:buChar char="•"/>
            </a:pPr>
            <a:r>
              <a:rPr lang="en-US" sz="1200" kern="1200" dirty="0" smtClean="0">
                <a:solidFill>
                  <a:schemeClr val="tx1"/>
                </a:solidFill>
                <a:effectLst/>
                <a:latin typeface="+mn-lt"/>
                <a:ea typeface="+mn-ea"/>
                <a:cs typeface="+mn-cs"/>
              </a:rPr>
              <a:t>Through e-mail exchanges, telephone conversations, and posting of initial evaluations of compliance, the Committee forges a draft report for final review.  </a:t>
            </a:r>
          </a:p>
          <a:p>
            <a:pPr marL="171450" indent="-171450">
              <a:buFont typeface="Arial" pitchFamily="34" charset="0"/>
              <a:buChar char="•"/>
            </a:pPr>
            <a:r>
              <a:rPr lang="en-US" sz="1200" kern="1200" dirty="0" smtClean="0">
                <a:solidFill>
                  <a:schemeClr val="tx1"/>
                </a:solidFill>
                <a:effectLst/>
                <a:latin typeface="+mn-lt"/>
                <a:ea typeface="+mn-ea"/>
                <a:cs typeface="+mn-cs"/>
              </a:rPr>
              <a:t>During the group meeting, the Committee devotes approximately a half-day to achieving consensus on the preliminary findings for each standard for each institution and to ensuring consistency in the application of the standards to all institutions.  </a:t>
            </a:r>
          </a:p>
          <a:p>
            <a:pPr marL="171450" indent="-171450">
              <a:buFont typeface="Arial" pitchFamily="34" charset="0"/>
              <a:buChar char="•"/>
            </a:pPr>
            <a:r>
              <a:rPr lang="en-US" sz="1200" kern="1200" dirty="0" smtClean="0">
                <a:solidFill>
                  <a:schemeClr val="tx1"/>
                </a:solidFill>
                <a:effectLst/>
                <a:latin typeface="+mn-lt"/>
                <a:ea typeface="+mn-ea"/>
                <a:cs typeface="+mn-cs"/>
              </a:rPr>
              <a:t>All of the findings of the Off-Site Reaffirmation Committee are based solely on the content of an institution’s Compliance Certificate; no contact between the evaluators and the institutions is permitted at this stage of the reaffirmation review.</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Timeline</a:t>
            </a:r>
          </a:p>
          <a:p>
            <a:r>
              <a:rPr lang="en-US" sz="1200" kern="1200" dirty="0" smtClean="0">
                <a:solidFill>
                  <a:schemeClr val="tx1"/>
                </a:solidFill>
                <a:effectLst/>
                <a:latin typeface="+mn-lt"/>
                <a:ea typeface="+mn-ea"/>
                <a:cs typeface="+mn-cs"/>
              </a:rPr>
              <a:t>Orientation of Leadership Teams – June 6, 2013</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Compliance Certificate Due – Sept 10, 2013</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Off-Site Peer Reviewed Conducted – Nov 6-9, 2013</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QEP Due – 4-6 weeks in advance of On-site Review</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On-Site Peer Review Conducted – Jan 21-April 26, 2014</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Review by the Commission on Colleges – Dec 7-10, 2014</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570E876-BACC-444E-B45A-A57ACE573E63}" type="slidenum">
              <a:rPr lang="en-US" smtClean="0"/>
              <a:pPr/>
              <a:t>3</a:t>
            </a:fld>
            <a:endParaRPr lang="en-US"/>
          </a:p>
        </p:txBody>
      </p:sp>
    </p:spTree>
    <p:extLst>
      <p:ext uri="{BB962C8B-B14F-4D97-AF65-F5344CB8AC3E}">
        <p14:creationId xmlns:p14="http://schemas.microsoft.com/office/powerpoint/2010/main" val="3752653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u="none" dirty="0" smtClean="0">
                <a:effectLst/>
                <a:hlinkClick r:id="rId3"/>
              </a:rPr>
              <a:t>2003: basically a series of tables – standard</a:t>
            </a:r>
            <a:r>
              <a:rPr lang="en-US" b="0" u="none" baseline="0" dirty="0" smtClean="0">
                <a:effectLst/>
                <a:hlinkClick r:id="rId3"/>
              </a:rPr>
              <a:t> in left column, brief narrative in center column, links to data in the right column</a:t>
            </a:r>
          </a:p>
          <a:p>
            <a:r>
              <a:rPr lang="en-US" b="0" u="none" baseline="0" dirty="0" smtClean="0">
                <a:effectLst/>
                <a:hlinkClick r:id="rId3"/>
              </a:rPr>
              <a:t>2013: Online, </a:t>
            </a:r>
            <a:r>
              <a:rPr lang="en-US" b="0" u="none" baseline="0" dirty="0" err="1" smtClean="0">
                <a:effectLst/>
                <a:hlinkClick r:id="rId3"/>
              </a:rPr>
              <a:t>webbased</a:t>
            </a:r>
            <a:r>
              <a:rPr lang="en-US" b="0" u="none" baseline="0" dirty="0" smtClean="0">
                <a:effectLst/>
                <a:hlinkClick r:id="rId3"/>
              </a:rPr>
              <a:t> report with narratives and links to extensive data to show long term improvement efforts</a:t>
            </a:r>
          </a:p>
          <a:p>
            <a:r>
              <a:rPr lang="en-US" b="0" u="none" dirty="0" smtClean="0">
                <a:solidFill>
                  <a:schemeClr val="bg2"/>
                </a:solidFill>
                <a:effectLst/>
                <a:hlinkClick r:id="rId3"/>
              </a:rPr>
              <a:t>Introduction</a:t>
            </a:r>
            <a:endParaRPr lang="en-US" b="0" u="none" dirty="0" smtClean="0">
              <a:solidFill>
                <a:schemeClr val="bg2"/>
              </a:solidFill>
              <a:effectLst/>
            </a:endParaRPr>
          </a:p>
          <a:p>
            <a:r>
              <a:rPr lang="en-US" b="0" u="none" dirty="0" smtClean="0">
                <a:solidFill>
                  <a:schemeClr val="bg2"/>
                </a:solidFill>
                <a:effectLst/>
              </a:rPr>
              <a:t>Letter from President Charles Young</a:t>
            </a:r>
          </a:p>
          <a:p>
            <a:r>
              <a:rPr lang="en-US" b="0" u="none" dirty="0" smtClean="0">
                <a:solidFill>
                  <a:schemeClr val="bg2"/>
                </a:solidFill>
                <a:effectLst/>
              </a:rPr>
              <a:t>Preface</a:t>
            </a:r>
          </a:p>
          <a:p>
            <a:r>
              <a:rPr lang="en-US" b="0" u="none" dirty="0" smtClean="0">
                <a:solidFill>
                  <a:schemeClr val="bg2"/>
                </a:solidFill>
                <a:effectLst/>
              </a:rPr>
              <a:t>Table of Contents</a:t>
            </a:r>
          </a:p>
          <a:p>
            <a:r>
              <a:rPr lang="en-US" b="0" u="none" dirty="0" smtClean="0">
                <a:solidFill>
                  <a:schemeClr val="bg2"/>
                </a:solidFill>
                <a:effectLst/>
              </a:rPr>
              <a:t>Members of Self-Study Committees</a:t>
            </a:r>
          </a:p>
          <a:p>
            <a:r>
              <a:rPr lang="en-US" b="0" u="none" dirty="0" smtClean="0">
                <a:solidFill>
                  <a:schemeClr val="bg2"/>
                </a:solidFill>
                <a:effectLst/>
              </a:rPr>
              <a:t>Organizational Charts</a:t>
            </a:r>
          </a:p>
          <a:p>
            <a:r>
              <a:rPr lang="en-US" b="0" u="none" dirty="0" smtClean="0">
                <a:solidFill>
                  <a:schemeClr val="bg2"/>
                </a:solidFill>
                <a:effectLst/>
                <a:hlinkClick r:id="rId4"/>
              </a:rPr>
              <a:t>Section 1: Principles and Philosophy of Accreditation</a:t>
            </a:r>
            <a:endParaRPr lang="en-US" b="0" u="none" dirty="0" smtClean="0">
              <a:solidFill>
                <a:schemeClr val="bg2"/>
              </a:solidFill>
              <a:effectLst/>
            </a:endParaRPr>
          </a:p>
          <a:p>
            <a:r>
              <a:rPr lang="en-US" b="0" u="none" dirty="0" smtClean="0">
                <a:solidFill>
                  <a:schemeClr val="bg2"/>
                </a:solidFill>
                <a:effectLst/>
              </a:rPr>
              <a:t>Institutional Commitment and Responsibilities in the Accreditation Process</a:t>
            </a:r>
          </a:p>
          <a:p>
            <a:r>
              <a:rPr lang="en-US" b="0" u="none" dirty="0" smtClean="0">
                <a:solidFill>
                  <a:schemeClr val="bg2"/>
                </a:solidFill>
                <a:effectLst/>
              </a:rPr>
              <a:t>Application of the Criteria</a:t>
            </a:r>
          </a:p>
          <a:p>
            <a:r>
              <a:rPr lang="en-US" b="0" u="none" dirty="0" smtClean="0">
                <a:solidFill>
                  <a:schemeClr val="bg2"/>
                </a:solidFill>
                <a:effectLst/>
              </a:rPr>
              <a:t>Separately Accredited Units</a:t>
            </a:r>
          </a:p>
          <a:p>
            <a:r>
              <a:rPr lang="en-US" b="0" u="none" dirty="0" smtClean="0">
                <a:solidFill>
                  <a:schemeClr val="bg2"/>
                </a:solidFill>
                <a:effectLst/>
              </a:rPr>
              <a:t>Conditions of Eligibility</a:t>
            </a:r>
          </a:p>
          <a:p>
            <a:r>
              <a:rPr lang="en-US" b="0" u="none" dirty="0" smtClean="0">
                <a:solidFill>
                  <a:schemeClr val="bg2"/>
                </a:solidFill>
                <a:effectLst/>
              </a:rPr>
              <a:t>Initial Membership</a:t>
            </a:r>
          </a:p>
          <a:p>
            <a:r>
              <a:rPr lang="en-US" b="0" u="none" dirty="0" smtClean="0">
                <a:solidFill>
                  <a:schemeClr val="bg2"/>
                </a:solidFill>
                <a:effectLst/>
              </a:rPr>
              <a:t>Representation of Status</a:t>
            </a:r>
          </a:p>
          <a:p>
            <a:r>
              <a:rPr lang="en-US" b="0" u="none" dirty="0" smtClean="0">
                <a:solidFill>
                  <a:schemeClr val="bg2"/>
                </a:solidFill>
                <a:effectLst/>
                <a:hlinkClick r:id="rId5"/>
              </a:rPr>
              <a:t>Section 2: Institutional Purpose</a:t>
            </a:r>
            <a:endParaRPr lang="en-US" b="0" u="none" dirty="0" smtClean="0">
              <a:solidFill>
                <a:schemeClr val="bg2"/>
              </a:solidFill>
              <a:effectLst/>
            </a:endParaRPr>
          </a:p>
          <a:p>
            <a:r>
              <a:rPr lang="en-US" b="0" u="none" dirty="0" smtClean="0">
                <a:solidFill>
                  <a:schemeClr val="bg2"/>
                </a:solidFill>
                <a:effectLst/>
              </a:rPr>
              <a:t>Institutional Purpose</a:t>
            </a:r>
          </a:p>
          <a:p>
            <a:r>
              <a:rPr lang="en-US" b="0" u="none" dirty="0" smtClean="0">
                <a:solidFill>
                  <a:schemeClr val="bg2"/>
                </a:solidFill>
                <a:effectLst/>
                <a:hlinkClick r:id="rId6"/>
              </a:rPr>
              <a:t>Section 3: Institutional Effectiveness</a:t>
            </a:r>
            <a:endParaRPr lang="en-US" b="0" u="none" dirty="0" smtClean="0">
              <a:solidFill>
                <a:schemeClr val="bg2"/>
              </a:solidFill>
              <a:effectLst/>
            </a:endParaRPr>
          </a:p>
          <a:p>
            <a:r>
              <a:rPr lang="en-US" b="0" u="none" dirty="0" smtClean="0">
                <a:solidFill>
                  <a:schemeClr val="bg2"/>
                </a:solidFill>
                <a:effectLst/>
              </a:rPr>
              <a:t>Planning and Evaluation: Educational Programs</a:t>
            </a:r>
          </a:p>
          <a:p>
            <a:r>
              <a:rPr lang="en-US" b="0" u="none" dirty="0" smtClean="0">
                <a:solidFill>
                  <a:schemeClr val="bg2"/>
                </a:solidFill>
                <a:effectLst/>
              </a:rPr>
              <a:t>Planning and Evaluation: Administrative and Educational Support Services</a:t>
            </a:r>
          </a:p>
          <a:p>
            <a:r>
              <a:rPr lang="en-US" b="0" u="none" dirty="0" smtClean="0">
                <a:solidFill>
                  <a:schemeClr val="bg2"/>
                </a:solidFill>
                <a:effectLst/>
              </a:rPr>
              <a:t>Institutional Research</a:t>
            </a:r>
          </a:p>
          <a:p>
            <a:r>
              <a:rPr lang="en-US" b="0" u="none" dirty="0" smtClean="0">
                <a:solidFill>
                  <a:schemeClr val="bg2"/>
                </a:solidFill>
                <a:effectLst/>
                <a:hlinkClick r:id="rId7"/>
              </a:rPr>
              <a:t>Section 4: Educational Program</a:t>
            </a:r>
            <a:endParaRPr lang="en-US" b="0" u="none" dirty="0" smtClean="0">
              <a:solidFill>
                <a:schemeClr val="bg2"/>
              </a:solidFill>
              <a:effectLst/>
            </a:endParaRPr>
          </a:p>
          <a:p>
            <a:r>
              <a:rPr lang="en-US" b="0" u="none" dirty="0" smtClean="0">
                <a:solidFill>
                  <a:schemeClr val="bg2"/>
                </a:solidFill>
                <a:effectLst/>
              </a:rPr>
              <a:t>General Requirements of the Educational Program</a:t>
            </a:r>
          </a:p>
          <a:p>
            <a:r>
              <a:rPr lang="en-US" b="0" u="none" dirty="0" smtClean="0">
                <a:solidFill>
                  <a:schemeClr val="bg2"/>
                </a:solidFill>
                <a:effectLst/>
              </a:rPr>
              <a:t>Undergraduate Program</a:t>
            </a:r>
          </a:p>
          <a:p>
            <a:r>
              <a:rPr lang="en-US" b="0" u="none" dirty="0" smtClean="0">
                <a:solidFill>
                  <a:schemeClr val="bg2"/>
                </a:solidFill>
                <a:effectLst/>
              </a:rPr>
              <a:t>Graduate Program</a:t>
            </a:r>
          </a:p>
          <a:p>
            <a:r>
              <a:rPr lang="en-US" b="0" u="none" dirty="0" smtClean="0">
                <a:solidFill>
                  <a:schemeClr val="bg2"/>
                </a:solidFill>
                <a:effectLst/>
              </a:rPr>
              <a:t>Publications</a:t>
            </a:r>
          </a:p>
          <a:p>
            <a:r>
              <a:rPr lang="en-US" b="0" u="none" dirty="0" smtClean="0">
                <a:solidFill>
                  <a:schemeClr val="bg2"/>
                </a:solidFill>
                <a:effectLst/>
              </a:rPr>
              <a:t>Distance Learning Programs</a:t>
            </a:r>
          </a:p>
          <a:p>
            <a:r>
              <a:rPr lang="en-US" b="0" u="none" dirty="0" smtClean="0">
                <a:solidFill>
                  <a:schemeClr val="bg2"/>
                </a:solidFill>
                <a:effectLst/>
              </a:rPr>
              <a:t>Continuing Education, Outreach and Service Programs</a:t>
            </a:r>
          </a:p>
          <a:p>
            <a:r>
              <a:rPr lang="en-US" b="0" u="none" dirty="0" smtClean="0">
                <a:solidFill>
                  <a:schemeClr val="bg2"/>
                </a:solidFill>
                <a:effectLst/>
              </a:rPr>
              <a:t>Student Records</a:t>
            </a:r>
          </a:p>
          <a:p>
            <a:r>
              <a:rPr lang="en-US" b="0" u="none" dirty="0" smtClean="0">
                <a:solidFill>
                  <a:schemeClr val="bg2"/>
                </a:solidFill>
                <a:effectLst/>
              </a:rPr>
              <a:t>Faculty</a:t>
            </a:r>
          </a:p>
          <a:p>
            <a:r>
              <a:rPr lang="en-US" b="0" u="none" dirty="0" err="1" smtClean="0">
                <a:solidFill>
                  <a:schemeClr val="bg2"/>
                </a:solidFill>
                <a:effectLst/>
              </a:rPr>
              <a:t>Consortial</a:t>
            </a:r>
            <a:r>
              <a:rPr lang="en-US" b="0" u="none" dirty="0" smtClean="0">
                <a:solidFill>
                  <a:schemeClr val="bg2"/>
                </a:solidFill>
                <a:effectLst/>
              </a:rPr>
              <a:t> Relationships and Contractual Relationships</a:t>
            </a:r>
          </a:p>
          <a:p>
            <a:r>
              <a:rPr lang="en-US" b="0" u="none" dirty="0" smtClean="0">
                <a:solidFill>
                  <a:schemeClr val="bg2"/>
                </a:solidFill>
                <a:effectLst/>
                <a:hlinkClick r:id="rId8"/>
              </a:rPr>
              <a:t>Section 5: Educational Support Services</a:t>
            </a:r>
            <a:endParaRPr lang="en-US" b="0" u="none" dirty="0" smtClean="0">
              <a:solidFill>
                <a:schemeClr val="bg2"/>
              </a:solidFill>
              <a:effectLst/>
            </a:endParaRPr>
          </a:p>
          <a:p>
            <a:r>
              <a:rPr lang="en-US" b="0" u="none" dirty="0" smtClean="0">
                <a:solidFill>
                  <a:schemeClr val="bg2"/>
                </a:solidFill>
                <a:effectLst/>
              </a:rPr>
              <a:t>Library and Other Learning Resources/Purpose and Scope</a:t>
            </a:r>
          </a:p>
          <a:p>
            <a:r>
              <a:rPr lang="en-US" b="0" u="none" dirty="0" smtClean="0">
                <a:solidFill>
                  <a:schemeClr val="bg2"/>
                </a:solidFill>
                <a:effectLst/>
              </a:rPr>
              <a:t>Instructional Support</a:t>
            </a:r>
          </a:p>
          <a:p>
            <a:r>
              <a:rPr lang="en-US" b="0" u="none" dirty="0" smtClean="0">
                <a:solidFill>
                  <a:schemeClr val="bg2"/>
                </a:solidFill>
                <a:effectLst/>
              </a:rPr>
              <a:t>Information Technology Resources and Systems</a:t>
            </a:r>
          </a:p>
          <a:p>
            <a:r>
              <a:rPr lang="en-US" b="0" u="none" dirty="0" smtClean="0">
                <a:solidFill>
                  <a:schemeClr val="bg2"/>
                </a:solidFill>
                <a:effectLst/>
              </a:rPr>
              <a:t>Student Development Services</a:t>
            </a:r>
          </a:p>
          <a:p>
            <a:r>
              <a:rPr lang="en-US" b="0" u="none" dirty="0" smtClean="0">
                <a:solidFill>
                  <a:schemeClr val="bg2"/>
                </a:solidFill>
                <a:effectLst/>
              </a:rPr>
              <a:t>Intercollegiate Athletics</a:t>
            </a:r>
          </a:p>
          <a:p>
            <a:r>
              <a:rPr lang="en-US" b="0" u="none" dirty="0" smtClean="0">
                <a:solidFill>
                  <a:schemeClr val="bg2"/>
                </a:solidFill>
                <a:effectLst/>
                <a:hlinkClick r:id="rId9"/>
              </a:rPr>
              <a:t>Section 6: Administrative Processes</a:t>
            </a:r>
            <a:endParaRPr lang="en-US" b="0" u="none" dirty="0" smtClean="0">
              <a:solidFill>
                <a:schemeClr val="bg2"/>
              </a:solidFill>
              <a:effectLst/>
            </a:endParaRPr>
          </a:p>
          <a:p>
            <a:r>
              <a:rPr lang="en-US" b="0" u="none" dirty="0" smtClean="0">
                <a:solidFill>
                  <a:schemeClr val="bg2"/>
                </a:solidFill>
                <a:effectLst/>
              </a:rPr>
              <a:t>Organization and Administration</a:t>
            </a:r>
          </a:p>
          <a:p>
            <a:r>
              <a:rPr lang="en-US" b="0" u="none" dirty="0" smtClean="0">
                <a:solidFill>
                  <a:schemeClr val="bg2"/>
                </a:solidFill>
                <a:effectLst/>
              </a:rPr>
              <a:t>Institutional Advancement</a:t>
            </a:r>
          </a:p>
          <a:p>
            <a:r>
              <a:rPr lang="en-US" b="0" u="none" dirty="0" smtClean="0">
                <a:solidFill>
                  <a:schemeClr val="bg2"/>
                </a:solidFill>
                <a:effectLst/>
              </a:rPr>
              <a:t>Financial Resources</a:t>
            </a:r>
          </a:p>
          <a:p>
            <a:r>
              <a:rPr lang="en-US" b="0" u="none" dirty="0" smtClean="0">
                <a:solidFill>
                  <a:schemeClr val="bg2"/>
                </a:solidFill>
                <a:effectLst/>
              </a:rPr>
              <a:t>Physical Resources</a:t>
            </a:r>
          </a:p>
          <a:p>
            <a:r>
              <a:rPr lang="en-US" b="0" u="none" dirty="0" smtClean="0">
                <a:solidFill>
                  <a:schemeClr val="bg2"/>
                </a:solidFill>
                <a:effectLst/>
              </a:rPr>
              <a:t>Externally Funded Grants and Contracts</a:t>
            </a:r>
          </a:p>
          <a:p>
            <a:r>
              <a:rPr lang="en-US" b="0" u="none" dirty="0" smtClean="0">
                <a:solidFill>
                  <a:schemeClr val="bg2"/>
                </a:solidFill>
                <a:effectLst/>
              </a:rPr>
              <a:t>Related Corporate Entities</a:t>
            </a:r>
          </a:p>
          <a:p>
            <a:endParaRPr lang="en-US" b="0" u="none" dirty="0">
              <a:solidFill>
                <a:schemeClr val="bg2"/>
              </a:solidFill>
            </a:endParaRPr>
          </a:p>
        </p:txBody>
      </p:sp>
      <p:sp>
        <p:nvSpPr>
          <p:cNvPr id="4" name="Slide Number Placeholder 3"/>
          <p:cNvSpPr>
            <a:spLocks noGrp="1"/>
          </p:cNvSpPr>
          <p:nvPr>
            <p:ph type="sldNum" sz="quarter" idx="10"/>
          </p:nvPr>
        </p:nvSpPr>
        <p:spPr/>
        <p:txBody>
          <a:bodyPr/>
          <a:lstStyle/>
          <a:p>
            <a:fld id="{7570E876-BACC-444E-B45A-A57ACE573E63}" type="slidenum">
              <a:rPr lang="en-US" smtClean="0"/>
              <a:pPr/>
              <a:t>4</a:t>
            </a:fld>
            <a:endParaRPr lang="en-US"/>
          </a:p>
        </p:txBody>
      </p:sp>
    </p:spTree>
    <p:extLst>
      <p:ext uri="{BB962C8B-B14F-4D97-AF65-F5344CB8AC3E}">
        <p14:creationId xmlns:p14="http://schemas.microsoft.com/office/powerpoint/2010/main" val="2487766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we proceed</a:t>
            </a:r>
            <a:r>
              <a:rPr lang="en-US" baseline="0" dirty="0" smtClean="0"/>
              <a:t> with the 2013 reaffirmation, we operate based on a set of assumptions, and a framework of guiding principles. </a:t>
            </a:r>
            <a:endParaRPr lang="en-US" dirty="0"/>
          </a:p>
        </p:txBody>
      </p:sp>
      <p:sp>
        <p:nvSpPr>
          <p:cNvPr id="4" name="Slide Number Placeholder 3"/>
          <p:cNvSpPr>
            <a:spLocks noGrp="1"/>
          </p:cNvSpPr>
          <p:nvPr>
            <p:ph type="sldNum" sz="quarter" idx="10"/>
          </p:nvPr>
        </p:nvSpPr>
        <p:spPr/>
        <p:txBody>
          <a:bodyPr/>
          <a:lstStyle/>
          <a:p>
            <a:fld id="{7570E876-BACC-444E-B45A-A57ACE573E63}" type="slidenum">
              <a:rPr lang="en-US" smtClean="0"/>
              <a:pPr/>
              <a:t>5</a:t>
            </a:fld>
            <a:endParaRPr lang="en-US"/>
          </a:p>
        </p:txBody>
      </p:sp>
    </p:spTree>
    <p:extLst>
      <p:ext uri="{BB962C8B-B14F-4D97-AF65-F5344CB8AC3E}">
        <p14:creationId xmlns:p14="http://schemas.microsoft.com/office/powerpoint/2010/main" val="1707205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Self</a:t>
            </a:r>
            <a:r>
              <a:rPr lang="en-US" baseline="0" dirty="0" smtClean="0"/>
              <a:t> explanatory </a:t>
            </a:r>
            <a:endParaRPr lang="en-US" dirty="0"/>
          </a:p>
        </p:txBody>
      </p:sp>
      <p:sp>
        <p:nvSpPr>
          <p:cNvPr id="4" name="Slide Number Placeholder 3"/>
          <p:cNvSpPr>
            <a:spLocks noGrp="1"/>
          </p:cNvSpPr>
          <p:nvPr>
            <p:ph type="sldNum" sz="quarter" idx="10"/>
          </p:nvPr>
        </p:nvSpPr>
        <p:spPr/>
        <p:txBody>
          <a:bodyPr/>
          <a:lstStyle/>
          <a:p>
            <a:fld id="{7570E876-BACC-444E-B45A-A57ACE573E63}" type="slidenum">
              <a:rPr lang="en-US" smtClean="0"/>
              <a:pPr/>
              <a:t>6</a:t>
            </a:fld>
            <a:endParaRPr lang="en-US"/>
          </a:p>
        </p:txBody>
      </p:sp>
    </p:spTree>
    <p:extLst>
      <p:ext uri="{BB962C8B-B14F-4D97-AF65-F5344CB8AC3E}">
        <p14:creationId xmlns:p14="http://schemas.microsoft.com/office/powerpoint/2010/main" val="3806965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SACS COC = Southern Association of Colleges and Schools Commission on Colleges. There are a total of 108 subcomponents that all require documented</a:t>
            </a:r>
            <a:r>
              <a:rPr lang="en-US" baseline="0" dirty="0" smtClean="0"/>
              <a:t> evidence. Printed reports are usually around 600 pages long. Online reports will contain over 100 web pages and reference around 2,000 documents. </a:t>
            </a:r>
            <a:endParaRPr lang="en-US" dirty="0"/>
          </a:p>
        </p:txBody>
      </p:sp>
      <p:sp>
        <p:nvSpPr>
          <p:cNvPr id="4" name="Slide Number Placeholder 3"/>
          <p:cNvSpPr>
            <a:spLocks noGrp="1"/>
          </p:cNvSpPr>
          <p:nvPr>
            <p:ph type="sldNum" sz="quarter" idx="10"/>
          </p:nvPr>
        </p:nvSpPr>
        <p:spPr/>
        <p:txBody>
          <a:bodyPr/>
          <a:lstStyle/>
          <a:p>
            <a:fld id="{7570E876-BACC-444E-B45A-A57ACE573E63}" type="slidenum">
              <a:rPr lang="en-US" smtClean="0"/>
              <a:pPr/>
              <a:t>7</a:t>
            </a:fld>
            <a:endParaRPr lang="en-US"/>
          </a:p>
        </p:txBody>
      </p:sp>
    </p:spTree>
    <p:extLst>
      <p:ext uri="{BB962C8B-B14F-4D97-AF65-F5344CB8AC3E}">
        <p14:creationId xmlns:p14="http://schemas.microsoft.com/office/powerpoint/2010/main" val="781225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been collecting data on student achievement for a number of years in the form of annual SACS reports. These reports changed for 2010-11 to distinguish</a:t>
            </a:r>
            <a:r>
              <a:rPr lang="en-US" baseline="0" dirty="0" smtClean="0"/>
              <a:t> </a:t>
            </a:r>
            <a:r>
              <a:rPr lang="en-US" dirty="0" smtClean="0"/>
              <a:t>program goals and student learning outcomes.</a:t>
            </a:r>
            <a:r>
              <a:rPr lang="en-US" baseline="0" dirty="0" smtClean="0"/>
              <a:t> We also </a:t>
            </a:r>
            <a:r>
              <a:rPr lang="en-US" dirty="0" smtClean="0"/>
              <a:t>gather student learning outcome data</a:t>
            </a:r>
            <a:r>
              <a:rPr lang="en-US" baseline="0" dirty="0" smtClean="0"/>
              <a:t> on the graduate programs</a:t>
            </a:r>
            <a:r>
              <a:rPr lang="en-US" dirty="0" smtClean="0"/>
              <a:t>.</a:t>
            </a:r>
            <a:r>
              <a:rPr lang="en-US" baseline="0" dirty="0" smtClean="0"/>
              <a:t> The “enhancement cycle” is complete when the student learning outcome data is analyzed and reviewed, and used to enhance the existing program through data-driven changes. We must have extensive documentation of our compliance with all of the CR, CS, and FRs, and we will write a narrative for each subcomponent.</a:t>
            </a:r>
            <a:endParaRPr lang="en-US" dirty="0"/>
          </a:p>
        </p:txBody>
      </p:sp>
      <p:sp>
        <p:nvSpPr>
          <p:cNvPr id="4" name="Slide Number Placeholder 3"/>
          <p:cNvSpPr>
            <a:spLocks noGrp="1"/>
          </p:cNvSpPr>
          <p:nvPr>
            <p:ph type="sldNum" sz="quarter" idx="10"/>
          </p:nvPr>
        </p:nvSpPr>
        <p:spPr/>
        <p:txBody>
          <a:bodyPr/>
          <a:lstStyle/>
          <a:p>
            <a:fld id="{7570E876-BACC-444E-B45A-A57ACE573E63}" type="slidenum">
              <a:rPr lang="en-US" smtClean="0"/>
              <a:pPr/>
              <a:t>8</a:t>
            </a:fld>
            <a:endParaRPr lang="en-US"/>
          </a:p>
        </p:txBody>
      </p:sp>
    </p:spTree>
    <p:extLst>
      <p:ext uri="{BB962C8B-B14F-4D97-AF65-F5344CB8AC3E}">
        <p14:creationId xmlns:p14="http://schemas.microsoft.com/office/powerpoint/2010/main" val="2605195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Provost’s Office now has ongoing support for the SACS Reaffirmation effort</a:t>
            </a:r>
            <a:r>
              <a:rPr lang="en-US" baseline="0" dirty="0" smtClean="0"/>
              <a:t>. Timothy S. Brophy became the Director of Institutional Assessment on June 24, 2011. Cheryl Gater became the Director of SACS on July 22, 2011. We are in the process of finding a Chair of the Quality Enhancement Plan (which David Sammons has led to date). Tim and Cheryl are available to provide professional development for faculty in the form of workshops or presentations, and they are also available for consultation.  Also, we will be using a software program called Compliance Assist! to upload SACS data as we build our report. We are exploring the capability of this program to serve as an Integrated Reporting System, where data entered can be entered ONCE and then used for multiple reports. Stay tuned.</a:t>
            </a:r>
            <a:endParaRPr lang="en-US" dirty="0"/>
          </a:p>
        </p:txBody>
      </p:sp>
      <p:sp>
        <p:nvSpPr>
          <p:cNvPr id="4" name="Slide Number Placeholder 3"/>
          <p:cNvSpPr>
            <a:spLocks noGrp="1"/>
          </p:cNvSpPr>
          <p:nvPr>
            <p:ph type="sldNum" sz="quarter" idx="10"/>
          </p:nvPr>
        </p:nvSpPr>
        <p:spPr/>
        <p:txBody>
          <a:bodyPr/>
          <a:lstStyle/>
          <a:p>
            <a:fld id="{7570E876-BACC-444E-B45A-A57ACE573E63}" type="slidenum">
              <a:rPr lang="en-US" smtClean="0"/>
              <a:pPr/>
              <a:t>9</a:t>
            </a:fld>
            <a:endParaRPr lang="en-US"/>
          </a:p>
        </p:txBody>
      </p:sp>
    </p:spTree>
    <p:extLst>
      <p:ext uri="{BB962C8B-B14F-4D97-AF65-F5344CB8AC3E}">
        <p14:creationId xmlns:p14="http://schemas.microsoft.com/office/powerpoint/2010/main" val="286821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47810" name="Group 2"/>
          <p:cNvGrpSpPr>
            <a:grpSpLocks/>
          </p:cNvGrpSpPr>
          <p:nvPr/>
        </p:nvGrpSpPr>
        <p:grpSpPr bwMode="auto">
          <a:xfrm>
            <a:off x="0" y="0"/>
            <a:ext cx="9148763" cy="6851650"/>
            <a:chOff x="1" y="0"/>
            <a:chExt cx="5763" cy="4316"/>
          </a:xfrm>
        </p:grpSpPr>
        <p:sp>
          <p:nvSpPr>
            <p:cNvPr id="247811"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12"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13"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47814" name="Group 6"/>
            <p:cNvGrpSpPr>
              <a:grpSpLocks/>
            </p:cNvGrpSpPr>
            <p:nvPr/>
          </p:nvGrpSpPr>
          <p:grpSpPr bwMode="auto">
            <a:xfrm>
              <a:off x="288" y="0"/>
              <a:ext cx="5098" cy="4316"/>
              <a:chOff x="288" y="0"/>
              <a:chExt cx="5098" cy="4316"/>
            </a:xfrm>
          </p:grpSpPr>
          <p:sp>
            <p:nvSpPr>
              <p:cNvPr id="247815"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16"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17"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18"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19"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20"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21"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22"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23"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24"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25"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26"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27"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47828"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29"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30"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31"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32"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33"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34"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35"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36"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837"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838"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47839" name="Group 31"/>
            <p:cNvGrpSpPr>
              <a:grpSpLocks/>
            </p:cNvGrpSpPr>
            <p:nvPr/>
          </p:nvGrpSpPr>
          <p:grpSpPr bwMode="auto">
            <a:xfrm>
              <a:off x="1" y="392"/>
              <a:ext cx="5758" cy="1571"/>
              <a:chOff x="1" y="392"/>
              <a:chExt cx="5758" cy="1571"/>
            </a:xfrm>
          </p:grpSpPr>
          <p:sp>
            <p:nvSpPr>
              <p:cNvPr id="24784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84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84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84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84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47845"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846"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47847"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smtClean="0"/>
              <a:t>Click to edit Master title style</a:t>
            </a:r>
          </a:p>
        </p:txBody>
      </p:sp>
      <p:sp>
        <p:nvSpPr>
          <p:cNvPr id="247848"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247849" name="Rectangle 41"/>
          <p:cNvSpPr>
            <a:spLocks noGrp="1" noChangeArrowheads="1"/>
          </p:cNvSpPr>
          <p:nvPr>
            <p:ph type="dt" sz="quarter" idx="2"/>
          </p:nvPr>
        </p:nvSpPr>
        <p:spPr/>
        <p:txBody>
          <a:bodyPr/>
          <a:lstStyle>
            <a:lvl1pPr>
              <a:defRPr/>
            </a:lvl1pPr>
          </a:lstStyle>
          <a:p>
            <a:endParaRPr lang="en-US"/>
          </a:p>
        </p:txBody>
      </p:sp>
      <p:sp>
        <p:nvSpPr>
          <p:cNvPr id="247850" name="Rectangle 42"/>
          <p:cNvSpPr>
            <a:spLocks noGrp="1" noChangeArrowheads="1"/>
          </p:cNvSpPr>
          <p:nvPr>
            <p:ph type="ftr" sz="quarter" idx="3"/>
          </p:nvPr>
        </p:nvSpPr>
        <p:spPr/>
        <p:txBody>
          <a:bodyPr/>
          <a:lstStyle>
            <a:lvl1pPr>
              <a:defRPr/>
            </a:lvl1pPr>
          </a:lstStyle>
          <a:p>
            <a:endParaRPr lang="en-US"/>
          </a:p>
        </p:txBody>
      </p:sp>
      <p:sp>
        <p:nvSpPr>
          <p:cNvPr id="247851" name="Rectangle 43"/>
          <p:cNvSpPr>
            <a:spLocks noGrp="1" noChangeArrowheads="1"/>
          </p:cNvSpPr>
          <p:nvPr>
            <p:ph type="sldNum" sz="quarter" idx="4"/>
          </p:nvPr>
        </p:nvSpPr>
        <p:spPr/>
        <p:txBody>
          <a:bodyPr/>
          <a:lstStyle>
            <a:lvl1pPr>
              <a:defRPr/>
            </a:lvl1pPr>
          </a:lstStyle>
          <a:p>
            <a:fld id="{968D69D8-37E4-4221-AAE4-402367D44F4F}"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BFFB1FB-E1AC-4531-81D6-227EE8D67A0F}" type="slidenum">
              <a:rPr lang="en-US"/>
              <a:pPr/>
              <a:t>‹#›</a:t>
            </a:fld>
            <a:endParaRPr lang="en-US"/>
          </a:p>
        </p:txBody>
      </p:sp>
    </p:spTree>
    <p:extLst>
      <p:ext uri="{BB962C8B-B14F-4D97-AF65-F5344CB8AC3E}">
        <p14:creationId xmlns:p14="http://schemas.microsoft.com/office/powerpoint/2010/main" val="2688745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EE7BEC-A47B-4DE3-B075-6F25C3869313}" type="slidenum">
              <a:rPr lang="en-US"/>
              <a:pPr/>
              <a:t>‹#›</a:t>
            </a:fld>
            <a:endParaRPr lang="en-US"/>
          </a:p>
        </p:txBody>
      </p:sp>
    </p:spTree>
    <p:extLst>
      <p:ext uri="{BB962C8B-B14F-4D97-AF65-F5344CB8AC3E}">
        <p14:creationId xmlns:p14="http://schemas.microsoft.com/office/powerpoint/2010/main" val="1143409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A49F704-42DC-418C-A363-03DFA4715FA8}" type="slidenum">
              <a:rPr lang="en-US"/>
              <a:pPr/>
              <a:t>‹#›</a:t>
            </a:fld>
            <a:endParaRPr lang="en-US"/>
          </a:p>
        </p:txBody>
      </p:sp>
    </p:spTree>
    <p:extLst>
      <p:ext uri="{BB962C8B-B14F-4D97-AF65-F5344CB8AC3E}">
        <p14:creationId xmlns:p14="http://schemas.microsoft.com/office/powerpoint/2010/main" val="3041584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C739EF-35AD-48FF-B975-068E4AD1C70C}" type="slidenum">
              <a:rPr lang="en-US"/>
              <a:pPr/>
              <a:t>‹#›</a:t>
            </a:fld>
            <a:endParaRPr lang="en-US"/>
          </a:p>
        </p:txBody>
      </p:sp>
    </p:spTree>
    <p:extLst>
      <p:ext uri="{BB962C8B-B14F-4D97-AF65-F5344CB8AC3E}">
        <p14:creationId xmlns:p14="http://schemas.microsoft.com/office/powerpoint/2010/main" val="680627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C8B98DD-D59C-4682-92F9-C163A448ED42}" type="slidenum">
              <a:rPr lang="en-US"/>
              <a:pPr/>
              <a:t>‹#›</a:t>
            </a:fld>
            <a:endParaRPr lang="en-US"/>
          </a:p>
        </p:txBody>
      </p:sp>
    </p:spTree>
    <p:extLst>
      <p:ext uri="{BB962C8B-B14F-4D97-AF65-F5344CB8AC3E}">
        <p14:creationId xmlns:p14="http://schemas.microsoft.com/office/powerpoint/2010/main" val="517302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7E24E65-966E-43BC-B8C2-4BF52B295956}" type="slidenum">
              <a:rPr lang="en-US"/>
              <a:pPr/>
              <a:t>‹#›</a:t>
            </a:fld>
            <a:endParaRPr lang="en-US"/>
          </a:p>
        </p:txBody>
      </p:sp>
    </p:spTree>
    <p:extLst>
      <p:ext uri="{BB962C8B-B14F-4D97-AF65-F5344CB8AC3E}">
        <p14:creationId xmlns:p14="http://schemas.microsoft.com/office/powerpoint/2010/main" val="4211590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B987C7C-8B93-45AC-B62D-B48015E83180}" type="slidenum">
              <a:rPr lang="en-US"/>
              <a:pPr/>
              <a:t>‹#›</a:t>
            </a:fld>
            <a:endParaRPr lang="en-US"/>
          </a:p>
        </p:txBody>
      </p:sp>
    </p:spTree>
    <p:extLst>
      <p:ext uri="{BB962C8B-B14F-4D97-AF65-F5344CB8AC3E}">
        <p14:creationId xmlns:p14="http://schemas.microsoft.com/office/powerpoint/2010/main" val="1962534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DE4ACB3-52EF-4C06-8B23-B8FE780FD86B}" type="slidenum">
              <a:rPr lang="en-US"/>
              <a:pPr/>
              <a:t>‹#›</a:t>
            </a:fld>
            <a:endParaRPr lang="en-US"/>
          </a:p>
        </p:txBody>
      </p:sp>
    </p:spTree>
    <p:extLst>
      <p:ext uri="{BB962C8B-B14F-4D97-AF65-F5344CB8AC3E}">
        <p14:creationId xmlns:p14="http://schemas.microsoft.com/office/powerpoint/2010/main" val="2673600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DE8E319-70FB-43CF-BE16-36FD66DE6439}" type="slidenum">
              <a:rPr lang="en-US"/>
              <a:pPr/>
              <a:t>‹#›</a:t>
            </a:fld>
            <a:endParaRPr lang="en-US"/>
          </a:p>
        </p:txBody>
      </p:sp>
    </p:spTree>
    <p:extLst>
      <p:ext uri="{BB962C8B-B14F-4D97-AF65-F5344CB8AC3E}">
        <p14:creationId xmlns:p14="http://schemas.microsoft.com/office/powerpoint/2010/main" val="1416825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8710760-3F46-4ECD-A3CD-C5BDEB13F74C}" type="slidenum">
              <a:rPr lang="en-US"/>
              <a:pPr/>
              <a:t>‹#›</a:t>
            </a:fld>
            <a:endParaRPr lang="en-US"/>
          </a:p>
        </p:txBody>
      </p:sp>
    </p:spTree>
    <p:extLst>
      <p:ext uri="{BB962C8B-B14F-4D97-AF65-F5344CB8AC3E}">
        <p14:creationId xmlns:p14="http://schemas.microsoft.com/office/powerpoint/2010/main" val="799915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246786" name="Group 2"/>
          <p:cNvGrpSpPr>
            <a:grpSpLocks/>
          </p:cNvGrpSpPr>
          <p:nvPr/>
        </p:nvGrpSpPr>
        <p:grpSpPr bwMode="auto">
          <a:xfrm>
            <a:off x="1588" y="0"/>
            <a:ext cx="9148762" cy="6851650"/>
            <a:chOff x="1" y="0"/>
            <a:chExt cx="5763" cy="4316"/>
          </a:xfrm>
        </p:grpSpPr>
        <p:sp>
          <p:nvSpPr>
            <p:cNvPr id="246787"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788"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789"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46790" name="Group 6"/>
            <p:cNvGrpSpPr>
              <a:grpSpLocks/>
            </p:cNvGrpSpPr>
            <p:nvPr/>
          </p:nvGrpSpPr>
          <p:grpSpPr bwMode="auto">
            <a:xfrm>
              <a:off x="288" y="0"/>
              <a:ext cx="5098" cy="4316"/>
              <a:chOff x="288" y="0"/>
              <a:chExt cx="5098" cy="4316"/>
            </a:xfrm>
          </p:grpSpPr>
          <p:sp>
            <p:nvSpPr>
              <p:cNvPr id="246791"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792"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793"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794"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795"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796"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797"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798"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799"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800"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801"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802"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803"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46804"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805"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806"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807"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808"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809"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810"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811"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812"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813"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814"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46815" name="Group 31"/>
            <p:cNvGrpSpPr>
              <a:grpSpLocks/>
            </p:cNvGrpSpPr>
            <p:nvPr/>
          </p:nvGrpSpPr>
          <p:grpSpPr bwMode="auto">
            <a:xfrm>
              <a:off x="1" y="392"/>
              <a:ext cx="5758" cy="1571"/>
              <a:chOff x="1" y="392"/>
              <a:chExt cx="5758" cy="1571"/>
            </a:xfrm>
          </p:grpSpPr>
          <p:sp>
            <p:nvSpPr>
              <p:cNvPr id="24681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81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81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81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82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46821"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822"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46823" name="Rectangle 39"/>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246824"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endParaRPr lang="en-US"/>
          </a:p>
        </p:txBody>
      </p:sp>
      <p:sp>
        <p:nvSpPr>
          <p:cNvPr id="246825"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endParaRPr lang="en-US"/>
          </a:p>
        </p:txBody>
      </p:sp>
      <p:sp>
        <p:nvSpPr>
          <p:cNvPr id="246826"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3CAAF30E-35B0-4FB1-8EBF-DA4E0F221A72}" type="slidenum">
              <a:rPr lang="en-US"/>
              <a:pPr/>
              <a:t>‹#›</a:t>
            </a:fld>
            <a:endParaRPr lang="en-US"/>
          </a:p>
        </p:txBody>
      </p:sp>
      <p:sp>
        <p:nvSpPr>
          <p:cNvPr id="246827"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solidFill>
                  <a:srgbClr val="FFFF00"/>
                </a:solidFill>
                <a:effectLst/>
              </a:rPr>
              <a:t>SACS 2013-14:</a:t>
            </a:r>
            <a:br>
              <a:rPr lang="en-US" dirty="0" smtClean="0">
                <a:solidFill>
                  <a:srgbClr val="FFFF00"/>
                </a:solidFill>
                <a:effectLst/>
              </a:rPr>
            </a:br>
            <a:r>
              <a:rPr lang="en-US" dirty="0" smtClean="0">
                <a:solidFill>
                  <a:srgbClr val="FFFF00"/>
                </a:solidFill>
                <a:effectLst/>
              </a:rPr>
              <a:t> Introduction and Overview</a:t>
            </a:r>
            <a:endParaRPr lang="en-US" dirty="0">
              <a:solidFill>
                <a:srgbClr val="FFFF00"/>
              </a:solidFill>
              <a:effectLst/>
            </a:endParaRPr>
          </a:p>
        </p:txBody>
      </p:sp>
      <p:sp>
        <p:nvSpPr>
          <p:cNvPr id="3" name="Subtitle 2"/>
          <p:cNvSpPr>
            <a:spLocks noGrp="1"/>
          </p:cNvSpPr>
          <p:nvPr>
            <p:ph type="subTitle" sz="quarter" idx="1"/>
          </p:nvPr>
        </p:nvSpPr>
        <p:spPr>
          <a:xfrm>
            <a:off x="-228600" y="3886200"/>
            <a:ext cx="9525000" cy="1752600"/>
          </a:xfrm>
        </p:spPr>
        <p:txBody>
          <a:bodyPr/>
          <a:lstStyle/>
          <a:p>
            <a:r>
              <a:rPr lang="en-US" sz="2400" dirty="0" smtClean="0">
                <a:effectLst/>
              </a:rPr>
              <a:t>SACS Coordinators Meeting</a:t>
            </a:r>
          </a:p>
          <a:p>
            <a:r>
              <a:rPr lang="en-US" sz="2400" dirty="0" smtClean="0">
                <a:effectLst/>
              </a:rPr>
              <a:t>September 21, 2011</a:t>
            </a:r>
          </a:p>
          <a:p>
            <a:r>
              <a:rPr lang="en-US" sz="2400" dirty="0" smtClean="0">
                <a:effectLst/>
              </a:rPr>
              <a:t>Timothy S. Brophy, Director of Institutional Assessment</a:t>
            </a:r>
          </a:p>
          <a:p>
            <a:r>
              <a:rPr lang="en-US" sz="2400" dirty="0" smtClean="0">
                <a:effectLst/>
              </a:rPr>
              <a:t>Cheryl Gater, Director of SACS</a:t>
            </a:r>
            <a:endParaRPr lang="en-US" sz="2400" dirty="0">
              <a:effectLst/>
            </a:endParaRPr>
          </a:p>
        </p:txBody>
      </p:sp>
    </p:spTree>
    <p:extLst>
      <p:ext uri="{BB962C8B-B14F-4D97-AF65-F5344CB8AC3E}">
        <p14:creationId xmlns:p14="http://schemas.microsoft.com/office/powerpoint/2010/main" val="26242781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Looking Forward</a:t>
            </a:r>
            <a:endParaRPr lang="en-US" dirty="0">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36518688"/>
              </p:ext>
            </p:extLst>
          </p:nvPr>
        </p:nvGraphicFramePr>
        <p:xfrm>
          <a:off x="457200" y="1295400"/>
          <a:ext cx="82296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9769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graphicEl>
                                              <a:dgm id="{DB29C15D-8C26-42B0-8C20-9A0E24389A6A}"/>
                                            </p:graphicEl>
                                          </p:spTgt>
                                        </p:tgtEl>
                                        <p:attrNameLst>
                                          <p:attrName>style.visibility</p:attrName>
                                        </p:attrNameLst>
                                      </p:cBhvr>
                                      <p:to>
                                        <p:strVal val="visible"/>
                                      </p:to>
                                    </p:set>
                                    <p:anim calcmode="lin" valueType="num">
                                      <p:cBhvr>
                                        <p:cTn id="7" dur="1000" fill="hold"/>
                                        <p:tgtEl>
                                          <p:spTgt spid="4">
                                            <p:graphicEl>
                                              <a:dgm id="{DB29C15D-8C26-42B0-8C20-9A0E24389A6A}"/>
                                            </p:graphicEl>
                                          </p:spTgt>
                                        </p:tgtEl>
                                        <p:attrNameLst>
                                          <p:attrName>ppt_w</p:attrName>
                                        </p:attrNameLst>
                                      </p:cBhvr>
                                      <p:tavLst>
                                        <p:tav tm="0">
                                          <p:val>
                                            <p:fltVal val="0"/>
                                          </p:val>
                                        </p:tav>
                                        <p:tav tm="100000">
                                          <p:val>
                                            <p:strVal val="#ppt_w"/>
                                          </p:val>
                                        </p:tav>
                                      </p:tavLst>
                                    </p:anim>
                                    <p:anim calcmode="lin" valueType="num">
                                      <p:cBhvr>
                                        <p:cTn id="8" dur="1000" fill="hold"/>
                                        <p:tgtEl>
                                          <p:spTgt spid="4">
                                            <p:graphicEl>
                                              <a:dgm id="{DB29C15D-8C26-42B0-8C20-9A0E24389A6A}"/>
                                            </p:graphicEl>
                                          </p:spTgt>
                                        </p:tgtEl>
                                        <p:attrNameLst>
                                          <p:attrName>ppt_h</p:attrName>
                                        </p:attrNameLst>
                                      </p:cBhvr>
                                      <p:tavLst>
                                        <p:tav tm="0">
                                          <p:val>
                                            <p:fltVal val="0"/>
                                          </p:val>
                                        </p:tav>
                                        <p:tav tm="100000">
                                          <p:val>
                                            <p:strVal val="#ppt_h"/>
                                          </p:val>
                                        </p:tav>
                                      </p:tavLst>
                                    </p:anim>
                                    <p:anim calcmode="lin" valueType="num">
                                      <p:cBhvr>
                                        <p:cTn id="9" dur="1000" fill="hold"/>
                                        <p:tgtEl>
                                          <p:spTgt spid="4">
                                            <p:graphicEl>
                                              <a:dgm id="{DB29C15D-8C26-42B0-8C20-9A0E24389A6A}"/>
                                            </p:graphicEl>
                                          </p:spTgt>
                                        </p:tgtEl>
                                        <p:attrNameLst>
                                          <p:attrName>style.rotation</p:attrName>
                                        </p:attrNameLst>
                                      </p:cBhvr>
                                      <p:tavLst>
                                        <p:tav tm="0">
                                          <p:val>
                                            <p:fltVal val="90"/>
                                          </p:val>
                                        </p:tav>
                                        <p:tav tm="100000">
                                          <p:val>
                                            <p:fltVal val="0"/>
                                          </p:val>
                                        </p:tav>
                                      </p:tavLst>
                                    </p:anim>
                                    <p:animEffect transition="in" filter="fade">
                                      <p:cBhvr>
                                        <p:cTn id="10" dur="1000"/>
                                        <p:tgtEl>
                                          <p:spTgt spid="4">
                                            <p:graphicEl>
                                              <a:dgm id="{DB29C15D-8C26-42B0-8C20-9A0E24389A6A}"/>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graphicEl>
                                              <a:dgm id="{4151E101-D8DB-4F74-B3D8-F52AEE0E21CD}"/>
                                            </p:graphicEl>
                                          </p:spTgt>
                                        </p:tgtEl>
                                        <p:attrNameLst>
                                          <p:attrName>style.visibility</p:attrName>
                                        </p:attrNameLst>
                                      </p:cBhvr>
                                      <p:to>
                                        <p:strVal val="visible"/>
                                      </p:to>
                                    </p:set>
                                    <p:anim calcmode="lin" valueType="num">
                                      <p:cBhvr>
                                        <p:cTn id="15" dur="1000" fill="hold"/>
                                        <p:tgtEl>
                                          <p:spTgt spid="4">
                                            <p:graphicEl>
                                              <a:dgm id="{4151E101-D8DB-4F74-B3D8-F52AEE0E21CD}"/>
                                            </p:graphicEl>
                                          </p:spTgt>
                                        </p:tgtEl>
                                        <p:attrNameLst>
                                          <p:attrName>ppt_w</p:attrName>
                                        </p:attrNameLst>
                                      </p:cBhvr>
                                      <p:tavLst>
                                        <p:tav tm="0">
                                          <p:val>
                                            <p:fltVal val="0"/>
                                          </p:val>
                                        </p:tav>
                                        <p:tav tm="100000">
                                          <p:val>
                                            <p:strVal val="#ppt_w"/>
                                          </p:val>
                                        </p:tav>
                                      </p:tavLst>
                                    </p:anim>
                                    <p:anim calcmode="lin" valueType="num">
                                      <p:cBhvr>
                                        <p:cTn id="16" dur="1000" fill="hold"/>
                                        <p:tgtEl>
                                          <p:spTgt spid="4">
                                            <p:graphicEl>
                                              <a:dgm id="{4151E101-D8DB-4F74-B3D8-F52AEE0E21CD}"/>
                                            </p:graphicEl>
                                          </p:spTgt>
                                        </p:tgtEl>
                                        <p:attrNameLst>
                                          <p:attrName>ppt_h</p:attrName>
                                        </p:attrNameLst>
                                      </p:cBhvr>
                                      <p:tavLst>
                                        <p:tav tm="0">
                                          <p:val>
                                            <p:fltVal val="0"/>
                                          </p:val>
                                        </p:tav>
                                        <p:tav tm="100000">
                                          <p:val>
                                            <p:strVal val="#ppt_h"/>
                                          </p:val>
                                        </p:tav>
                                      </p:tavLst>
                                    </p:anim>
                                    <p:anim calcmode="lin" valueType="num">
                                      <p:cBhvr>
                                        <p:cTn id="17" dur="1000" fill="hold"/>
                                        <p:tgtEl>
                                          <p:spTgt spid="4">
                                            <p:graphicEl>
                                              <a:dgm id="{4151E101-D8DB-4F74-B3D8-F52AEE0E21CD}"/>
                                            </p:graphicEl>
                                          </p:spTgt>
                                        </p:tgtEl>
                                        <p:attrNameLst>
                                          <p:attrName>style.rotation</p:attrName>
                                        </p:attrNameLst>
                                      </p:cBhvr>
                                      <p:tavLst>
                                        <p:tav tm="0">
                                          <p:val>
                                            <p:fltVal val="90"/>
                                          </p:val>
                                        </p:tav>
                                        <p:tav tm="100000">
                                          <p:val>
                                            <p:fltVal val="0"/>
                                          </p:val>
                                        </p:tav>
                                      </p:tavLst>
                                    </p:anim>
                                    <p:animEffect transition="in" filter="fade">
                                      <p:cBhvr>
                                        <p:cTn id="18" dur="1000"/>
                                        <p:tgtEl>
                                          <p:spTgt spid="4">
                                            <p:graphicEl>
                                              <a:dgm id="{4151E101-D8DB-4F74-B3D8-F52AEE0E21CD}"/>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graphicEl>
                                              <a:dgm id="{2E4AF62A-BE99-4B8C-BF77-D9FFCA90841E}"/>
                                            </p:graphicEl>
                                          </p:spTgt>
                                        </p:tgtEl>
                                        <p:attrNameLst>
                                          <p:attrName>style.visibility</p:attrName>
                                        </p:attrNameLst>
                                      </p:cBhvr>
                                      <p:to>
                                        <p:strVal val="visible"/>
                                      </p:to>
                                    </p:set>
                                    <p:anim calcmode="lin" valueType="num">
                                      <p:cBhvr>
                                        <p:cTn id="23" dur="1000" fill="hold"/>
                                        <p:tgtEl>
                                          <p:spTgt spid="4">
                                            <p:graphicEl>
                                              <a:dgm id="{2E4AF62A-BE99-4B8C-BF77-D9FFCA90841E}"/>
                                            </p:graphicEl>
                                          </p:spTgt>
                                        </p:tgtEl>
                                        <p:attrNameLst>
                                          <p:attrName>ppt_w</p:attrName>
                                        </p:attrNameLst>
                                      </p:cBhvr>
                                      <p:tavLst>
                                        <p:tav tm="0">
                                          <p:val>
                                            <p:fltVal val="0"/>
                                          </p:val>
                                        </p:tav>
                                        <p:tav tm="100000">
                                          <p:val>
                                            <p:strVal val="#ppt_w"/>
                                          </p:val>
                                        </p:tav>
                                      </p:tavLst>
                                    </p:anim>
                                    <p:anim calcmode="lin" valueType="num">
                                      <p:cBhvr>
                                        <p:cTn id="24" dur="1000" fill="hold"/>
                                        <p:tgtEl>
                                          <p:spTgt spid="4">
                                            <p:graphicEl>
                                              <a:dgm id="{2E4AF62A-BE99-4B8C-BF77-D9FFCA90841E}"/>
                                            </p:graphicEl>
                                          </p:spTgt>
                                        </p:tgtEl>
                                        <p:attrNameLst>
                                          <p:attrName>ppt_h</p:attrName>
                                        </p:attrNameLst>
                                      </p:cBhvr>
                                      <p:tavLst>
                                        <p:tav tm="0">
                                          <p:val>
                                            <p:fltVal val="0"/>
                                          </p:val>
                                        </p:tav>
                                        <p:tav tm="100000">
                                          <p:val>
                                            <p:strVal val="#ppt_h"/>
                                          </p:val>
                                        </p:tav>
                                      </p:tavLst>
                                    </p:anim>
                                    <p:anim calcmode="lin" valueType="num">
                                      <p:cBhvr>
                                        <p:cTn id="25" dur="1000" fill="hold"/>
                                        <p:tgtEl>
                                          <p:spTgt spid="4">
                                            <p:graphicEl>
                                              <a:dgm id="{2E4AF62A-BE99-4B8C-BF77-D9FFCA90841E}"/>
                                            </p:graphicEl>
                                          </p:spTgt>
                                        </p:tgtEl>
                                        <p:attrNameLst>
                                          <p:attrName>style.rotation</p:attrName>
                                        </p:attrNameLst>
                                      </p:cBhvr>
                                      <p:tavLst>
                                        <p:tav tm="0">
                                          <p:val>
                                            <p:fltVal val="90"/>
                                          </p:val>
                                        </p:tav>
                                        <p:tav tm="100000">
                                          <p:val>
                                            <p:fltVal val="0"/>
                                          </p:val>
                                        </p:tav>
                                      </p:tavLst>
                                    </p:anim>
                                    <p:animEffect transition="in" filter="fade">
                                      <p:cBhvr>
                                        <p:cTn id="26" dur="1000"/>
                                        <p:tgtEl>
                                          <p:spTgt spid="4">
                                            <p:graphicEl>
                                              <a:dgm id="{2E4AF62A-BE99-4B8C-BF77-D9FFCA90841E}"/>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graphicEl>
                                              <a:dgm id="{9500A087-9255-4946-A5D2-6085964DA300}"/>
                                            </p:graphicEl>
                                          </p:spTgt>
                                        </p:tgtEl>
                                        <p:attrNameLst>
                                          <p:attrName>style.visibility</p:attrName>
                                        </p:attrNameLst>
                                      </p:cBhvr>
                                      <p:to>
                                        <p:strVal val="visible"/>
                                      </p:to>
                                    </p:set>
                                    <p:anim calcmode="lin" valueType="num">
                                      <p:cBhvr>
                                        <p:cTn id="31" dur="1000" fill="hold"/>
                                        <p:tgtEl>
                                          <p:spTgt spid="4">
                                            <p:graphicEl>
                                              <a:dgm id="{9500A087-9255-4946-A5D2-6085964DA300}"/>
                                            </p:graphicEl>
                                          </p:spTgt>
                                        </p:tgtEl>
                                        <p:attrNameLst>
                                          <p:attrName>ppt_w</p:attrName>
                                        </p:attrNameLst>
                                      </p:cBhvr>
                                      <p:tavLst>
                                        <p:tav tm="0">
                                          <p:val>
                                            <p:fltVal val="0"/>
                                          </p:val>
                                        </p:tav>
                                        <p:tav tm="100000">
                                          <p:val>
                                            <p:strVal val="#ppt_w"/>
                                          </p:val>
                                        </p:tav>
                                      </p:tavLst>
                                    </p:anim>
                                    <p:anim calcmode="lin" valueType="num">
                                      <p:cBhvr>
                                        <p:cTn id="32" dur="1000" fill="hold"/>
                                        <p:tgtEl>
                                          <p:spTgt spid="4">
                                            <p:graphicEl>
                                              <a:dgm id="{9500A087-9255-4946-A5D2-6085964DA300}"/>
                                            </p:graphicEl>
                                          </p:spTgt>
                                        </p:tgtEl>
                                        <p:attrNameLst>
                                          <p:attrName>ppt_h</p:attrName>
                                        </p:attrNameLst>
                                      </p:cBhvr>
                                      <p:tavLst>
                                        <p:tav tm="0">
                                          <p:val>
                                            <p:fltVal val="0"/>
                                          </p:val>
                                        </p:tav>
                                        <p:tav tm="100000">
                                          <p:val>
                                            <p:strVal val="#ppt_h"/>
                                          </p:val>
                                        </p:tav>
                                      </p:tavLst>
                                    </p:anim>
                                    <p:anim calcmode="lin" valueType="num">
                                      <p:cBhvr>
                                        <p:cTn id="33" dur="1000" fill="hold"/>
                                        <p:tgtEl>
                                          <p:spTgt spid="4">
                                            <p:graphicEl>
                                              <a:dgm id="{9500A087-9255-4946-A5D2-6085964DA300}"/>
                                            </p:graphicEl>
                                          </p:spTgt>
                                        </p:tgtEl>
                                        <p:attrNameLst>
                                          <p:attrName>style.rotation</p:attrName>
                                        </p:attrNameLst>
                                      </p:cBhvr>
                                      <p:tavLst>
                                        <p:tav tm="0">
                                          <p:val>
                                            <p:fltVal val="90"/>
                                          </p:val>
                                        </p:tav>
                                        <p:tav tm="100000">
                                          <p:val>
                                            <p:fltVal val="0"/>
                                          </p:val>
                                        </p:tav>
                                      </p:tavLst>
                                    </p:anim>
                                    <p:animEffect transition="in" filter="fade">
                                      <p:cBhvr>
                                        <p:cTn id="34" dur="1000"/>
                                        <p:tgtEl>
                                          <p:spTgt spid="4">
                                            <p:graphicEl>
                                              <a:dgm id="{9500A087-9255-4946-A5D2-6085964DA30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What We Promise</a:t>
            </a:r>
            <a:endParaRPr lang="en-US" dirty="0">
              <a:effectLs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55078513"/>
              </p:ext>
            </p:extLst>
          </p:nvPr>
        </p:nvGraphicFramePr>
        <p:xfrm>
          <a:off x="457200" y="1600200"/>
          <a:ext cx="8229600" cy="4530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p:cNvSpPr/>
          <p:nvPr/>
        </p:nvSpPr>
        <p:spPr>
          <a:xfrm>
            <a:off x="838200" y="4724400"/>
            <a:ext cx="7300396"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dirty="0" smtClean="0">
                <a:ln>
                  <a:prstDash val="solid"/>
                </a:ln>
              </a:rPr>
              <a:t>You Are Not Alone</a:t>
            </a:r>
            <a:endParaRPr lang="en-US" sz="5400" b="1" dirty="0">
              <a:ln>
                <a:prstDash val="solid"/>
              </a:ln>
            </a:endParaRPr>
          </a:p>
        </p:txBody>
      </p:sp>
    </p:spTree>
    <p:extLst>
      <p:ext uri="{BB962C8B-B14F-4D97-AF65-F5344CB8AC3E}">
        <p14:creationId xmlns:p14="http://schemas.microsoft.com/office/powerpoint/2010/main" val="1275536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
                                            <p:graphicEl>
                                              <a:dgm id="{B7044451-9CF5-44AE-B916-B2AF31333750}"/>
                                            </p:graphicEl>
                                          </p:spTgt>
                                        </p:tgtEl>
                                        <p:attrNameLst>
                                          <p:attrName>style.visibility</p:attrName>
                                        </p:attrNameLst>
                                      </p:cBhvr>
                                      <p:to>
                                        <p:strVal val="visible"/>
                                      </p:to>
                                    </p:set>
                                    <p:anim calcmode="lin" valueType="num">
                                      <p:cBhvr>
                                        <p:cTn id="7" dur="1000" fill="hold"/>
                                        <p:tgtEl>
                                          <p:spTgt spid="5">
                                            <p:graphicEl>
                                              <a:dgm id="{B7044451-9CF5-44AE-B916-B2AF31333750}"/>
                                            </p:graphicEl>
                                          </p:spTgt>
                                        </p:tgtEl>
                                        <p:attrNameLst>
                                          <p:attrName>ppt_w</p:attrName>
                                        </p:attrNameLst>
                                      </p:cBhvr>
                                      <p:tavLst>
                                        <p:tav tm="0">
                                          <p:val>
                                            <p:fltVal val="0"/>
                                          </p:val>
                                        </p:tav>
                                        <p:tav tm="100000">
                                          <p:val>
                                            <p:strVal val="#ppt_w"/>
                                          </p:val>
                                        </p:tav>
                                      </p:tavLst>
                                    </p:anim>
                                    <p:anim calcmode="lin" valueType="num">
                                      <p:cBhvr>
                                        <p:cTn id="8" dur="1000" fill="hold"/>
                                        <p:tgtEl>
                                          <p:spTgt spid="5">
                                            <p:graphicEl>
                                              <a:dgm id="{B7044451-9CF5-44AE-B916-B2AF31333750}"/>
                                            </p:graphicEl>
                                          </p:spTgt>
                                        </p:tgtEl>
                                        <p:attrNameLst>
                                          <p:attrName>ppt_h</p:attrName>
                                        </p:attrNameLst>
                                      </p:cBhvr>
                                      <p:tavLst>
                                        <p:tav tm="0">
                                          <p:val>
                                            <p:fltVal val="0"/>
                                          </p:val>
                                        </p:tav>
                                        <p:tav tm="100000">
                                          <p:val>
                                            <p:strVal val="#ppt_h"/>
                                          </p:val>
                                        </p:tav>
                                      </p:tavLst>
                                    </p:anim>
                                    <p:anim calcmode="lin" valueType="num">
                                      <p:cBhvr>
                                        <p:cTn id="9" dur="1000" fill="hold"/>
                                        <p:tgtEl>
                                          <p:spTgt spid="5">
                                            <p:graphicEl>
                                              <a:dgm id="{B7044451-9CF5-44AE-B916-B2AF31333750}"/>
                                            </p:graphic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graphicEl>
                                              <a:dgm id="{B7044451-9CF5-44AE-B916-B2AF31333750}"/>
                                            </p:graphic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5">
                                            <p:graphicEl>
                                              <a:dgm id="{5D2D93D4-D5C1-4BDB-B506-40FB002A7EC2}"/>
                                            </p:graphicEl>
                                          </p:spTgt>
                                        </p:tgtEl>
                                        <p:attrNameLst>
                                          <p:attrName>style.visibility</p:attrName>
                                        </p:attrNameLst>
                                      </p:cBhvr>
                                      <p:to>
                                        <p:strVal val="visible"/>
                                      </p:to>
                                    </p:set>
                                    <p:anim calcmode="lin" valueType="num">
                                      <p:cBhvr>
                                        <p:cTn id="15" dur="1000" fill="hold"/>
                                        <p:tgtEl>
                                          <p:spTgt spid="5">
                                            <p:graphicEl>
                                              <a:dgm id="{5D2D93D4-D5C1-4BDB-B506-40FB002A7EC2}"/>
                                            </p:graphicEl>
                                          </p:spTgt>
                                        </p:tgtEl>
                                        <p:attrNameLst>
                                          <p:attrName>ppt_w</p:attrName>
                                        </p:attrNameLst>
                                      </p:cBhvr>
                                      <p:tavLst>
                                        <p:tav tm="0">
                                          <p:val>
                                            <p:fltVal val="0"/>
                                          </p:val>
                                        </p:tav>
                                        <p:tav tm="100000">
                                          <p:val>
                                            <p:strVal val="#ppt_w"/>
                                          </p:val>
                                        </p:tav>
                                      </p:tavLst>
                                    </p:anim>
                                    <p:anim calcmode="lin" valueType="num">
                                      <p:cBhvr>
                                        <p:cTn id="16" dur="1000" fill="hold"/>
                                        <p:tgtEl>
                                          <p:spTgt spid="5">
                                            <p:graphicEl>
                                              <a:dgm id="{5D2D93D4-D5C1-4BDB-B506-40FB002A7EC2}"/>
                                            </p:graphicEl>
                                          </p:spTgt>
                                        </p:tgtEl>
                                        <p:attrNameLst>
                                          <p:attrName>ppt_h</p:attrName>
                                        </p:attrNameLst>
                                      </p:cBhvr>
                                      <p:tavLst>
                                        <p:tav tm="0">
                                          <p:val>
                                            <p:fltVal val="0"/>
                                          </p:val>
                                        </p:tav>
                                        <p:tav tm="100000">
                                          <p:val>
                                            <p:strVal val="#ppt_h"/>
                                          </p:val>
                                        </p:tav>
                                      </p:tavLst>
                                    </p:anim>
                                    <p:anim calcmode="lin" valueType="num">
                                      <p:cBhvr>
                                        <p:cTn id="17" dur="1000" fill="hold"/>
                                        <p:tgtEl>
                                          <p:spTgt spid="5">
                                            <p:graphicEl>
                                              <a:dgm id="{5D2D93D4-D5C1-4BDB-B506-40FB002A7EC2}"/>
                                            </p:graphic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5">
                                            <p:graphicEl>
                                              <a:dgm id="{5D2D93D4-D5C1-4BDB-B506-40FB002A7EC2}"/>
                                            </p:graphicEl>
                                          </p:spTgt>
                                        </p:tgtEl>
                                        <p:attrNameLst>
                                          <p:attrName>ppt_y</p:attrName>
                                        </p:attrNameLst>
                                      </p:cBhvr>
                                      <p:tavLst>
                                        <p:tav tm="0" fmla="#ppt_y+(sin(-2*pi*(1-$))*-#ppt_x+cos(-2*pi*(1-$))*(1-#ppt_y))*(1-$)">
                                          <p:val>
                                            <p:fltVal val="0"/>
                                          </p:val>
                                        </p:tav>
                                        <p:tav tm="100000">
                                          <p:val>
                                            <p:fltVal val="1"/>
                                          </p:val>
                                        </p:tav>
                                      </p:tavLst>
                                    </p:anim>
                                  </p:childTnLst>
                                </p:cTn>
                              </p:par>
                              <p:par>
                                <p:cTn id="19" presetID="15" presetClass="entr" presetSubtype="0" fill="hold" grpId="0" nodeType="withEffect">
                                  <p:stCondLst>
                                    <p:cond delay="0"/>
                                  </p:stCondLst>
                                  <p:childTnLst>
                                    <p:set>
                                      <p:cBhvr>
                                        <p:cTn id="20" dur="1" fill="hold">
                                          <p:stCondLst>
                                            <p:cond delay="0"/>
                                          </p:stCondLst>
                                        </p:cTn>
                                        <p:tgtEl>
                                          <p:spTgt spid="5">
                                            <p:graphicEl>
                                              <a:dgm id="{66AA0D4D-93FE-42CF-8F51-A2ECE949378B}"/>
                                            </p:graphicEl>
                                          </p:spTgt>
                                        </p:tgtEl>
                                        <p:attrNameLst>
                                          <p:attrName>style.visibility</p:attrName>
                                        </p:attrNameLst>
                                      </p:cBhvr>
                                      <p:to>
                                        <p:strVal val="visible"/>
                                      </p:to>
                                    </p:set>
                                    <p:anim calcmode="lin" valueType="num">
                                      <p:cBhvr>
                                        <p:cTn id="21" dur="1000" fill="hold"/>
                                        <p:tgtEl>
                                          <p:spTgt spid="5">
                                            <p:graphicEl>
                                              <a:dgm id="{66AA0D4D-93FE-42CF-8F51-A2ECE949378B}"/>
                                            </p:graphicEl>
                                          </p:spTgt>
                                        </p:tgtEl>
                                        <p:attrNameLst>
                                          <p:attrName>ppt_w</p:attrName>
                                        </p:attrNameLst>
                                      </p:cBhvr>
                                      <p:tavLst>
                                        <p:tav tm="0">
                                          <p:val>
                                            <p:fltVal val="0"/>
                                          </p:val>
                                        </p:tav>
                                        <p:tav tm="100000">
                                          <p:val>
                                            <p:strVal val="#ppt_w"/>
                                          </p:val>
                                        </p:tav>
                                      </p:tavLst>
                                    </p:anim>
                                    <p:anim calcmode="lin" valueType="num">
                                      <p:cBhvr>
                                        <p:cTn id="22" dur="1000" fill="hold"/>
                                        <p:tgtEl>
                                          <p:spTgt spid="5">
                                            <p:graphicEl>
                                              <a:dgm id="{66AA0D4D-93FE-42CF-8F51-A2ECE949378B}"/>
                                            </p:graphicEl>
                                          </p:spTgt>
                                        </p:tgtEl>
                                        <p:attrNameLst>
                                          <p:attrName>ppt_h</p:attrName>
                                        </p:attrNameLst>
                                      </p:cBhvr>
                                      <p:tavLst>
                                        <p:tav tm="0">
                                          <p:val>
                                            <p:fltVal val="0"/>
                                          </p:val>
                                        </p:tav>
                                        <p:tav tm="100000">
                                          <p:val>
                                            <p:strVal val="#ppt_h"/>
                                          </p:val>
                                        </p:tav>
                                      </p:tavLst>
                                    </p:anim>
                                    <p:anim calcmode="lin" valueType="num">
                                      <p:cBhvr>
                                        <p:cTn id="23" dur="1000" fill="hold"/>
                                        <p:tgtEl>
                                          <p:spTgt spid="5">
                                            <p:graphicEl>
                                              <a:dgm id="{66AA0D4D-93FE-42CF-8F51-A2ECE949378B}"/>
                                            </p:graphic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5">
                                            <p:graphicEl>
                                              <a:dgm id="{66AA0D4D-93FE-42CF-8F51-A2ECE949378B}"/>
                                            </p:graphic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p:stCondLst>
                        <p:cond delay="indefinite"/>
                      </p:stCondLst>
                      <p:childTnLst>
                        <p:par>
                          <p:cTn id="26" fill="hold">
                            <p:stCondLst>
                              <p:cond delay="0"/>
                            </p:stCondLst>
                            <p:childTnLst>
                              <p:par>
                                <p:cTn id="27" presetID="15" presetClass="entr" presetSubtype="0" fill="hold" grpId="0" nodeType="clickEffect">
                                  <p:stCondLst>
                                    <p:cond delay="0"/>
                                  </p:stCondLst>
                                  <p:childTnLst>
                                    <p:set>
                                      <p:cBhvr>
                                        <p:cTn id="28" dur="1" fill="hold">
                                          <p:stCondLst>
                                            <p:cond delay="0"/>
                                          </p:stCondLst>
                                        </p:cTn>
                                        <p:tgtEl>
                                          <p:spTgt spid="5">
                                            <p:graphicEl>
                                              <a:dgm id="{2598E78B-635B-4159-9D5D-C9EE8EB6C736}"/>
                                            </p:graphicEl>
                                          </p:spTgt>
                                        </p:tgtEl>
                                        <p:attrNameLst>
                                          <p:attrName>style.visibility</p:attrName>
                                        </p:attrNameLst>
                                      </p:cBhvr>
                                      <p:to>
                                        <p:strVal val="visible"/>
                                      </p:to>
                                    </p:set>
                                    <p:anim calcmode="lin" valueType="num">
                                      <p:cBhvr>
                                        <p:cTn id="29" dur="1000" fill="hold"/>
                                        <p:tgtEl>
                                          <p:spTgt spid="5">
                                            <p:graphicEl>
                                              <a:dgm id="{2598E78B-635B-4159-9D5D-C9EE8EB6C736}"/>
                                            </p:graphicEl>
                                          </p:spTgt>
                                        </p:tgtEl>
                                        <p:attrNameLst>
                                          <p:attrName>ppt_w</p:attrName>
                                        </p:attrNameLst>
                                      </p:cBhvr>
                                      <p:tavLst>
                                        <p:tav tm="0">
                                          <p:val>
                                            <p:fltVal val="0"/>
                                          </p:val>
                                        </p:tav>
                                        <p:tav tm="100000">
                                          <p:val>
                                            <p:strVal val="#ppt_w"/>
                                          </p:val>
                                        </p:tav>
                                      </p:tavLst>
                                    </p:anim>
                                    <p:anim calcmode="lin" valueType="num">
                                      <p:cBhvr>
                                        <p:cTn id="30" dur="1000" fill="hold"/>
                                        <p:tgtEl>
                                          <p:spTgt spid="5">
                                            <p:graphicEl>
                                              <a:dgm id="{2598E78B-635B-4159-9D5D-C9EE8EB6C736}"/>
                                            </p:graphicEl>
                                          </p:spTgt>
                                        </p:tgtEl>
                                        <p:attrNameLst>
                                          <p:attrName>ppt_h</p:attrName>
                                        </p:attrNameLst>
                                      </p:cBhvr>
                                      <p:tavLst>
                                        <p:tav tm="0">
                                          <p:val>
                                            <p:fltVal val="0"/>
                                          </p:val>
                                        </p:tav>
                                        <p:tav tm="100000">
                                          <p:val>
                                            <p:strVal val="#ppt_h"/>
                                          </p:val>
                                        </p:tav>
                                      </p:tavLst>
                                    </p:anim>
                                    <p:anim calcmode="lin" valueType="num">
                                      <p:cBhvr>
                                        <p:cTn id="31" dur="1000" fill="hold"/>
                                        <p:tgtEl>
                                          <p:spTgt spid="5">
                                            <p:graphicEl>
                                              <a:dgm id="{2598E78B-635B-4159-9D5D-C9EE8EB6C736}"/>
                                            </p:graphicEl>
                                          </p:spTgt>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5">
                                            <p:graphicEl>
                                              <a:dgm id="{2598E78B-635B-4159-9D5D-C9EE8EB6C736}"/>
                                            </p:graphicEl>
                                          </p:spTgt>
                                        </p:tgtEl>
                                        <p:attrNameLst>
                                          <p:attrName>ppt_y</p:attrName>
                                        </p:attrNameLst>
                                      </p:cBhvr>
                                      <p:tavLst>
                                        <p:tav tm="0" fmla="#ppt_y+(sin(-2*pi*(1-$))*-#ppt_x+cos(-2*pi*(1-$))*(1-#ppt_y))*(1-$)">
                                          <p:val>
                                            <p:fltVal val="0"/>
                                          </p:val>
                                        </p:tav>
                                        <p:tav tm="100000">
                                          <p:val>
                                            <p:fltVal val="1"/>
                                          </p:val>
                                        </p:tav>
                                      </p:tavLst>
                                    </p:anim>
                                  </p:childTnLst>
                                </p:cTn>
                              </p:par>
                              <p:par>
                                <p:cTn id="33" presetID="15" presetClass="entr" presetSubtype="0" fill="hold" grpId="0" nodeType="withEffect">
                                  <p:stCondLst>
                                    <p:cond delay="0"/>
                                  </p:stCondLst>
                                  <p:childTnLst>
                                    <p:set>
                                      <p:cBhvr>
                                        <p:cTn id="34" dur="1" fill="hold">
                                          <p:stCondLst>
                                            <p:cond delay="0"/>
                                          </p:stCondLst>
                                        </p:cTn>
                                        <p:tgtEl>
                                          <p:spTgt spid="5">
                                            <p:graphicEl>
                                              <a:dgm id="{27F44B03-B7E2-4725-92A2-48241C648101}"/>
                                            </p:graphicEl>
                                          </p:spTgt>
                                        </p:tgtEl>
                                        <p:attrNameLst>
                                          <p:attrName>style.visibility</p:attrName>
                                        </p:attrNameLst>
                                      </p:cBhvr>
                                      <p:to>
                                        <p:strVal val="visible"/>
                                      </p:to>
                                    </p:set>
                                    <p:anim calcmode="lin" valueType="num">
                                      <p:cBhvr>
                                        <p:cTn id="35" dur="1000" fill="hold"/>
                                        <p:tgtEl>
                                          <p:spTgt spid="5">
                                            <p:graphicEl>
                                              <a:dgm id="{27F44B03-B7E2-4725-92A2-48241C648101}"/>
                                            </p:graphicEl>
                                          </p:spTgt>
                                        </p:tgtEl>
                                        <p:attrNameLst>
                                          <p:attrName>ppt_w</p:attrName>
                                        </p:attrNameLst>
                                      </p:cBhvr>
                                      <p:tavLst>
                                        <p:tav tm="0">
                                          <p:val>
                                            <p:fltVal val="0"/>
                                          </p:val>
                                        </p:tav>
                                        <p:tav tm="100000">
                                          <p:val>
                                            <p:strVal val="#ppt_w"/>
                                          </p:val>
                                        </p:tav>
                                      </p:tavLst>
                                    </p:anim>
                                    <p:anim calcmode="lin" valueType="num">
                                      <p:cBhvr>
                                        <p:cTn id="36" dur="1000" fill="hold"/>
                                        <p:tgtEl>
                                          <p:spTgt spid="5">
                                            <p:graphicEl>
                                              <a:dgm id="{27F44B03-B7E2-4725-92A2-48241C648101}"/>
                                            </p:graphicEl>
                                          </p:spTgt>
                                        </p:tgtEl>
                                        <p:attrNameLst>
                                          <p:attrName>ppt_h</p:attrName>
                                        </p:attrNameLst>
                                      </p:cBhvr>
                                      <p:tavLst>
                                        <p:tav tm="0">
                                          <p:val>
                                            <p:fltVal val="0"/>
                                          </p:val>
                                        </p:tav>
                                        <p:tav tm="100000">
                                          <p:val>
                                            <p:strVal val="#ppt_h"/>
                                          </p:val>
                                        </p:tav>
                                      </p:tavLst>
                                    </p:anim>
                                    <p:anim calcmode="lin" valueType="num">
                                      <p:cBhvr>
                                        <p:cTn id="37" dur="1000" fill="hold"/>
                                        <p:tgtEl>
                                          <p:spTgt spid="5">
                                            <p:graphicEl>
                                              <a:dgm id="{27F44B03-B7E2-4725-92A2-48241C648101}"/>
                                            </p:graphicEl>
                                          </p:spTgt>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5">
                                            <p:graphicEl>
                                              <a:dgm id="{27F44B03-B7E2-4725-92A2-48241C648101}"/>
                                            </p:graphic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1000" fill="hold"/>
                                        <p:tgtEl>
                                          <p:spTgt spid="7"/>
                                        </p:tgtEl>
                                        <p:attrNameLst>
                                          <p:attrName>ppt_w</p:attrName>
                                        </p:attrNameLst>
                                      </p:cBhvr>
                                      <p:tavLst>
                                        <p:tav tm="0">
                                          <p:val>
                                            <p:fltVal val="0"/>
                                          </p:val>
                                        </p:tav>
                                        <p:tav tm="100000">
                                          <p:val>
                                            <p:strVal val="#ppt_w"/>
                                          </p:val>
                                        </p:tav>
                                      </p:tavLst>
                                    </p:anim>
                                    <p:anim calcmode="lin" valueType="num">
                                      <p:cBhvr>
                                        <p:cTn id="44" dur="1000" fill="hold"/>
                                        <p:tgtEl>
                                          <p:spTgt spid="7"/>
                                        </p:tgtEl>
                                        <p:attrNameLst>
                                          <p:attrName>ppt_h</p:attrName>
                                        </p:attrNameLst>
                                      </p:cBhvr>
                                      <p:tavLst>
                                        <p:tav tm="0">
                                          <p:val>
                                            <p:fltVal val="0"/>
                                          </p:val>
                                        </p:tav>
                                        <p:tav tm="100000">
                                          <p:val>
                                            <p:strVal val="#ppt_h"/>
                                          </p:val>
                                        </p:tav>
                                      </p:tavLst>
                                    </p:anim>
                                    <p:anim calcmode="lin" valueType="num">
                                      <p:cBhvr>
                                        <p:cTn id="45" dur="1000" fill="hold"/>
                                        <p:tgtEl>
                                          <p:spTgt spid="7"/>
                                        </p:tgtEl>
                                        <p:attrNameLst>
                                          <p:attrName>style.rotation</p:attrName>
                                        </p:attrNameLst>
                                      </p:cBhvr>
                                      <p:tavLst>
                                        <p:tav tm="0">
                                          <p:val>
                                            <p:fltVal val="90"/>
                                          </p:val>
                                        </p:tav>
                                        <p:tav tm="100000">
                                          <p:val>
                                            <p:fltVal val="0"/>
                                          </p:val>
                                        </p:tav>
                                      </p:tavLst>
                                    </p:anim>
                                    <p:animEffect transition="in" filter="fade">
                                      <p:cBhvr>
                                        <p:cTn id="4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9-21-11 Agenda </a:t>
            </a:r>
            <a:endParaRPr lang="en-US" dirty="0">
              <a:effectLst/>
            </a:endParaRPr>
          </a:p>
        </p:txBody>
      </p:sp>
      <p:sp>
        <p:nvSpPr>
          <p:cNvPr id="3" name="Content Placeholder 2"/>
          <p:cNvSpPr>
            <a:spLocks noGrp="1"/>
          </p:cNvSpPr>
          <p:nvPr>
            <p:ph idx="1"/>
          </p:nvPr>
        </p:nvSpPr>
        <p:spPr>
          <a:xfrm>
            <a:off x="457200" y="1371600"/>
            <a:ext cx="8229600" cy="4759325"/>
          </a:xfrm>
        </p:spPr>
        <p:txBody>
          <a:bodyPr/>
          <a:lstStyle/>
          <a:p>
            <a:pPr lvl="0"/>
            <a:r>
              <a:rPr lang="en-US" sz="2000" b="1" dirty="0" smtClean="0">
                <a:effectLst/>
              </a:rPr>
              <a:t>Introduction to SACS 2013-14</a:t>
            </a:r>
            <a:endParaRPr lang="en-US" sz="2000" b="1" dirty="0">
              <a:effectLst/>
            </a:endParaRPr>
          </a:p>
          <a:p>
            <a:pPr lvl="1"/>
            <a:r>
              <a:rPr lang="en-US" sz="2000" b="1" dirty="0">
                <a:effectLst/>
              </a:rPr>
              <a:t>Meeting schedule/agendas published </a:t>
            </a:r>
            <a:r>
              <a:rPr lang="en-US" sz="2000" b="1" dirty="0" smtClean="0">
                <a:effectLst/>
              </a:rPr>
              <a:t>on the Fora site</a:t>
            </a:r>
            <a:endParaRPr lang="en-US" sz="2000" b="1" dirty="0">
              <a:effectLst/>
            </a:endParaRPr>
          </a:p>
          <a:p>
            <a:pPr lvl="1"/>
            <a:r>
              <a:rPr lang="en-US" sz="2000" b="1" dirty="0">
                <a:effectLst/>
              </a:rPr>
              <a:t>Listserv established </a:t>
            </a:r>
            <a:endParaRPr lang="en-US" sz="2000" b="1" dirty="0" smtClean="0">
              <a:effectLst/>
            </a:endParaRPr>
          </a:p>
          <a:p>
            <a:pPr lvl="1"/>
            <a:r>
              <a:rPr lang="en-US" sz="2000" b="1" dirty="0" smtClean="0">
                <a:effectLst/>
              </a:rPr>
              <a:t>Coordinator responsibilities</a:t>
            </a:r>
            <a:endParaRPr lang="en-US" sz="2000" b="1" dirty="0">
              <a:effectLst/>
            </a:endParaRPr>
          </a:p>
          <a:p>
            <a:pPr lvl="0"/>
            <a:r>
              <a:rPr lang="en-US" sz="2000" b="1" dirty="0">
                <a:effectLst/>
              </a:rPr>
              <a:t>SACS Compliance </a:t>
            </a:r>
            <a:r>
              <a:rPr lang="en-US" sz="2000" b="1" dirty="0" smtClean="0">
                <a:effectLst/>
              </a:rPr>
              <a:t>Components</a:t>
            </a:r>
            <a:endParaRPr lang="en-US" sz="2000" b="1" dirty="0">
              <a:effectLst/>
            </a:endParaRPr>
          </a:p>
          <a:p>
            <a:pPr lvl="0"/>
            <a:r>
              <a:rPr lang="en-US" sz="2000" b="1" dirty="0">
                <a:effectLst/>
              </a:rPr>
              <a:t>Discuss 2010-2011 Data Request </a:t>
            </a:r>
            <a:endParaRPr lang="en-US" sz="2000" b="1" dirty="0" smtClean="0">
              <a:effectLst/>
            </a:endParaRPr>
          </a:p>
          <a:p>
            <a:pPr lvl="0"/>
            <a:r>
              <a:rPr lang="en-US" sz="2000" b="1" dirty="0" smtClean="0">
                <a:effectLst/>
              </a:rPr>
              <a:t>Academic </a:t>
            </a:r>
            <a:r>
              <a:rPr lang="en-US" sz="2000" b="1" dirty="0">
                <a:effectLst/>
              </a:rPr>
              <a:t>assessment plans and student learning </a:t>
            </a:r>
            <a:r>
              <a:rPr lang="en-US" sz="2000" b="1" dirty="0" smtClean="0">
                <a:effectLst/>
              </a:rPr>
              <a:t>outcomes</a:t>
            </a:r>
          </a:p>
          <a:p>
            <a:pPr lvl="0"/>
            <a:r>
              <a:rPr lang="en-US" sz="2000" b="1" dirty="0" smtClean="0">
                <a:effectLst/>
              </a:rPr>
              <a:t>Upcoming </a:t>
            </a:r>
            <a:r>
              <a:rPr lang="en-US" sz="2000" b="1" dirty="0">
                <a:effectLst/>
              </a:rPr>
              <a:t>Meeting Topics</a:t>
            </a:r>
          </a:p>
          <a:p>
            <a:pPr lvl="1"/>
            <a:r>
              <a:rPr lang="en-US" sz="2000" b="1" dirty="0">
                <a:effectLst/>
              </a:rPr>
              <a:t>Compliance Assist</a:t>
            </a:r>
            <a:r>
              <a:rPr lang="en-US" sz="2000" b="1" dirty="0" smtClean="0">
                <a:effectLst/>
              </a:rPr>
              <a:t>! </a:t>
            </a:r>
            <a:endParaRPr lang="en-US" sz="2000" b="1" dirty="0">
              <a:effectLst/>
            </a:endParaRPr>
          </a:p>
          <a:p>
            <a:pPr lvl="1"/>
            <a:r>
              <a:rPr lang="en-US" sz="2000" b="1" dirty="0">
                <a:effectLst/>
              </a:rPr>
              <a:t>Due Dates for Compliance Components and Academic Assessment </a:t>
            </a:r>
            <a:r>
              <a:rPr lang="en-US" sz="2000" b="1" dirty="0" smtClean="0">
                <a:effectLst/>
              </a:rPr>
              <a:t>Plans</a:t>
            </a:r>
          </a:p>
          <a:p>
            <a:pPr lvl="1"/>
            <a:r>
              <a:rPr lang="en-US" sz="2000" b="1" dirty="0" smtClean="0">
                <a:effectLst/>
              </a:rPr>
              <a:t>Next meeting: October 5, 10am, 282 Reitz Union</a:t>
            </a:r>
            <a:endParaRPr lang="en-US" sz="2000" b="1" dirty="0">
              <a:effectLst/>
            </a:endParaRPr>
          </a:p>
          <a:p>
            <a:pPr marL="0" indent="0">
              <a:buNone/>
            </a:pPr>
            <a:endParaRPr lang="en-US" dirty="0"/>
          </a:p>
        </p:txBody>
      </p:sp>
    </p:spTree>
    <p:extLst>
      <p:ext uri="{BB962C8B-B14F-4D97-AF65-F5344CB8AC3E}">
        <p14:creationId xmlns:p14="http://schemas.microsoft.com/office/powerpoint/2010/main" val="3492114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6" dur="500"/>
                                        <p:tgtEl>
                                          <p:spTgt spid="3">
                                            <p:txEl>
                                              <p:pRg st="7" end="7"/>
                                            </p:txEl>
                                          </p:spTgt>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9" dur="500"/>
                                        <p:tgtEl>
                                          <p:spTgt spid="3">
                                            <p:txEl>
                                              <p:pRg st="8" end="8"/>
                                            </p:txEl>
                                          </p:spTgt>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randombar(horizontal)">
                                      <p:cBhvr>
                                        <p:cTn id="42" dur="500"/>
                                        <p:tgtEl>
                                          <p:spTgt spid="3">
                                            <p:txEl>
                                              <p:pRg st="9" end="9"/>
                                            </p:txEl>
                                          </p:spTgt>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4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13877" y="1563646"/>
            <a:ext cx="3459606" cy="4615712"/>
            <a:chOff x="2625693" y="2104791"/>
            <a:chExt cx="4038600" cy="4615712"/>
          </a:xfrm>
        </p:grpSpPr>
        <p:sp>
          <p:nvSpPr>
            <p:cNvPr id="4" name="Rectangle 3"/>
            <p:cNvSpPr/>
            <p:nvPr/>
          </p:nvSpPr>
          <p:spPr bwMode="auto">
            <a:xfrm>
              <a:off x="2632687" y="2104791"/>
              <a:ext cx="4024611" cy="990600"/>
            </a:xfrm>
            <a:prstGeom prst="rect">
              <a:avLst/>
            </a:prstGeom>
            <a:solidFill>
              <a:srgbClr val="C0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Verdana" pitchFamily="34" charset="0"/>
                </a:rPr>
                <a:t>September</a:t>
              </a:r>
              <a:r>
                <a:rPr kumimoji="0" lang="en-US" sz="3200" b="1" i="0" u="none" strike="noStrike" cap="none" normalizeH="0" dirty="0" smtClean="0">
                  <a:ln>
                    <a:noFill/>
                  </a:ln>
                  <a:solidFill>
                    <a:schemeClr val="tx1"/>
                  </a:solidFill>
                  <a:effectLst/>
                  <a:latin typeface="Verdana" pitchFamily="34" charset="0"/>
                </a:rPr>
                <a:t> 2013</a:t>
              </a:r>
              <a:endParaRPr kumimoji="0" lang="en-US" sz="3200" b="1" i="0" u="none" strike="noStrike" cap="none" normalizeH="0" baseline="0" dirty="0" smtClean="0">
                <a:ln>
                  <a:noFill/>
                </a:ln>
                <a:solidFill>
                  <a:schemeClr val="tx1"/>
                </a:solidFill>
                <a:effectLst/>
                <a:latin typeface="Verdana" pitchFamily="34" charset="0"/>
              </a:endParaRPr>
            </a:p>
          </p:txBody>
        </p:sp>
        <p:sp>
          <p:nvSpPr>
            <p:cNvPr id="5" name="Rectangle 4"/>
            <p:cNvSpPr/>
            <p:nvPr/>
          </p:nvSpPr>
          <p:spPr bwMode="auto">
            <a:xfrm>
              <a:off x="2625693" y="3062903"/>
              <a:ext cx="4038600" cy="3657600"/>
            </a:xfrm>
            <a:prstGeom prst="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5000" b="1" i="0" u="none" strike="noStrike" cap="none" normalizeH="0" baseline="0" dirty="0" smtClean="0">
                  <a:ln>
                    <a:noFill/>
                  </a:ln>
                  <a:solidFill>
                    <a:schemeClr val="bg2"/>
                  </a:solidFill>
                  <a:effectLst/>
                  <a:latin typeface="Verdana" pitchFamily="34" charset="0"/>
                </a:rPr>
                <a:t>10</a:t>
              </a:r>
            </a:p>
          </p:txBody>
        </p:sp>
      </p:grpSp>
      <p:sp>
        <p:nvSpPr>
          <p:cNvPr id="7" name="TextBox 6"/>
          <p:cNvSpPr txBox="1"/>
          <p:nvPr/>
        </p:nvSpPr>
        <p:spPr>
          <a:xfrm rot="20102727">
            <a:off x="-44866" y="3786201"/>
            <a:ext cx="4901414" cy="523220"/>
          </a:xfrm>
          <a:prstGeom prst="rect">
            <a:avLst/>
          </a:prstGeom>
          <a:solidFill>
            <a:srgbClr val="008000"/>
          </a:solidFill>
        </p:spPr>
        <p:txBody>
          <a:bodyPr wrap="square" rtlCol="0">
            <a:spAutoFit/>
          </a:bodyPr>
          <a:lstStyle/>
          <a:p>
            <a:r>
              <a:rPr lang="en-US" sz="2800" b="1" dirty="0" smtClean="0"/>
              <a:t>SACS Report submitted</a:t>
            </a:r>
            <a:endParaRPr lang="en-US" sz="2800" b="1" dirty="0"/>
          </a:p>
        </p:txBody>
      </p:sp>
      <p:grpSp>
        <p:nvGrpSpPr>
          <p:cNvPr id="8" name="Group 7"/>
          <p:cNvGrpSpPr/>
          <p:nvPr/>
        </p:nvGrpSpPr>
        <p:grpSpPr>
          <a:xfrm>
            <a:off x="5029200" y="1563646"/>
            <a:ext cx="3459606" cy="4615712"/>
            <a:chOff x="2625693" y="2104791"/>
            <a:chExt cx="4038600" cy="4615712"/>
          </a:xfrm>
        </p:grpSpPr>
        <p:sp>
          <p:nvSpPr>
            <p:cNvPr id="9" name="Rectangle 8"/>
            <p:cNvSpPr/>
            <p:nvPr/>
          </p:nvSpPr>
          <p:spPr bwMode="auto">
            <a:xfrm>
              <a:off x="2632687" y="2104791"/>
              <a:ext cx="4024612" cy="990600"/>
            </a:xfrm>
            <a:prstGeom prst="rect">
              <a:avLst/>
            </a:prstGeom>
            <a:solidFill>
              <a:srgbClr val="C0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Verdana" pitchFamily="34" charset="0"/>
                </a:rPr>
                <a:t>Spring</a:t>
              </a:r>
              <a:r>
                <a:rPr kumimoji="0" lang="en-US" sz="3200" b="1" i="0" u="none" strike="noStrike" cap="none" normalizeH="0" dirty="0" smtClean="0">
                  <a:ln>
                    <a:noFill/>
                  </a:ln>
                  <a:solidFill>
                    <a:schemeClr val="tx1"/>
                  </a:solidFill>
                  <a:effectLst/>
                  <a:latin typeface="Verdana" pitchFamily="34" charset="0"/>
                </a:rPr>
                <a:t> 2014</a:t>
              </a:r>
              <a:endParaRPr kumimoji="0" lang="en-US" sz="3200" b="1" i="0" u="none" strike="noStrike" cap="none" normalizeH="0" baseline="0" dirty="0" smtClean="0">
                <a:ln>
                  <a:noFill/>
                </a:ln>
                <a:solidFill>
                  <a:schemeClr val="tx1"/>
                </a:solidFill>
                <a:effectLst/>
                <a:latin typeface="Verdana" pitchFamily="34" charset="0"/>
              </a:endParaRPr>
            </a:p>
          </p:txBody>
        </p:sp>
        <p:sp>
          <p:nvSpPr>
            <p:cNvPr id="10" name="Rectangle 9"/>
            <p:cNvSpPr/>
            <p:nvPr/>
          </p:nvSpPr>
          <p:spPr bwMode="auto">
            <a:xfrm>
              <a:off x="2625693" y="3062903"/>
              <a:ext cx="4038600" cy="3657600"/>
            </a:xfrm>
            <a:prstGeom prst="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cene3d>
                <a:camera prst="orthographicFront"/>
                <a:lightRig rig="threePt" dir="t"/>
              </a:scene3d>
              <a:sp3d prstMaterial="dkEdge"/>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5400" b="1" i="0" u="none" strike="noStrike" cap="none" normalizeH="0" baseline="0" dirty="0" smtClean="0">
                <a:ln>
                  <a:noFill/>
                </a:ln>
                <a:solidFill>
                  <a:schemeClr val="bg2"/>
                </a:solidFill>
                <a:effectLst/>
                <a:latin typeface="Verdana" pitchFamily="34" charset="0"/>
              </a:endParaRPr>
            </a:p>
          </p:txBody>
        </p:sp>
      </p:grpSp>
      <p:sp>
        <p:nvSpPr>
          <p:cNvPr id="3" name="TextBox 2"/>
          <p:cNvSpPr txBox="1"/>
          <p:nvPr/>
        </p:nvSpPr>
        <p:spPr>
          <a:xfrm rot="1870010">
            <a:off x="4586204" y="3906733"/>
            <a:ext cx="4642394" cy="523220"/>
          </a:xfrm>
          <a:prstGeom prst="rect">
            <a:avLst/>
          </a:prstGeom>
          <a:solidFill>
            <a:srgbClr val="008000"/>
          </a:solidFill>
        </p:spPr>
        <p:txBody>
          <a:bodyPr wrap="square" rtlCol="0">
            <a:spAutoFit/>
          </a:bodyPr>
          <a:lstStyle/>
          <a:p>
            <a:pPr algn="ctr"/>
            <a:r>
              <a:rPr lang="en-US" sz="2800" b="1" dirty="0"/>
              <a:t>Campus </a:t>
            </a:r>
            <a:r>
              <a:rPr lang="en-US" sz="2800" b="1" dirty="0" smtClean="0"/>
              <a:t>visit</a:t>
            </a:r>
            <a:endParaRPr lang="en-US" sz="2800" b="1" dirty="0"/>
          </a:p>
        </p:txBody>
      </p:sp>
      <p:sp>
        <p:nvSpPr>
          <p:cNvPr id="12" name="Title 1"/>
          <p:cNvSpPr>
            <a:spLocks noGrp="1"/>
          </p:cNvSpPr>
          <p:nvPr>
            <p:ph type="title"/>
          </p:nvPr>
        </p:nvSpPr>
        <p:spPr>
          <a:xfrm>
            <a:off x="457200" y="304800"/>
            <a:ext cx="8229600" cy="1139825"/>
          </a:xfrm>
        </p:spPr>
        <p:txBody>
          <a:bodyPr/>
          <a:lstStyle/>
          <a:p>
            <a:r>
              <a:rPr lang="en-US" dirty="0" smtClean="0">
                <a:effectLst/>
              </a:rPr>
              <a:t>Important Dates</a:t>
            </a:r>
            <a:endParaRPr lang="en-US" dirty="0">
              <a:effectLst/>
            </a:endParaRPr>
          </a:p>
        </p:txBody>
      </p:sp>
    </p:spTree>
    <p:extLst>
      <p:ext uri="{BB962C8B-B14F-4D97-AF65-F5344CB8AC3E}">
        <p14:creationId xmlns:p14="http://schemas.microsoft.com/office/powerpoint/2010/main" val="34286726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5" presetClass="entr" presetSubtype="0" fill="hold" grpId="1"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2000"/>
                                        <p:tgtEl>
                                          <p:spTgt spid="7"/>
                                        </p:tgtEl>
                                      </p:cBhvr>
                                    </p:animEffect>
                                    <p:anim calcmode="lin" valueType="num">
                                      <p:cBhvr>
                                        <p:cTn id="15" dur="2000" fill="hold"/>
                                        <p:tgtEl>
                                          <p:spTgt spid="7"/>
                                        </p:tgtEl>
                                        <p:attrNameLst>
                                          <p:attrName>style.rotation</p:attrName>
                                        </p:attrNameLst>
                                      </p:cBhvr>
                                      <p:tavLst>
                                        <p:tav tm="0">
                                          <p:val>
                                            <p:fltVal val="720"/>
                                          </p:val>
                                        </p:tav>
                                        <p:tav tm="100000">
                                          <p:val>
                                            <p:fltVal val="0"/>
                                          </p:val>
                                        </p:tav>
                                      </p:tavLst>
                                    </p:anim>
                                    <p:anim calcmode="lin" valueType="num">
                                      <p:cBhvr>
                                        <p:cTn id="16" dur="2000" fill="hold"/>
                                        <p:tgtEl>
                                          <p:spTgt spid="7"/>
                                        </p:tgtEl>
                                        <p:attrNameLst>
                                          <p:attrName>ppt_h</p:attrName>
                                        </p:attrNameLst>
                                      </p:cBhvr>
                                      <p:tavLst>
                                        <p:tav tm="0">
                                          <p:val>
                                            <p:fltVal val="0"/>
                                          </p:val>
                                        </p:tav>
                                        <p:tav tm="100000">
                                          <p:val>
                                            <p:strVal val="#ppt_h"/>
                                          </p:val>
                                        </p:tav>
                                      </p:tavLst>
                                    </p:anim>
                                    <p:anim calcmode="lin" valueType="num">
                                      <p:cBhvr>
                                        <p:cTn id="17" dur="2000" fill="hold"/>
                                        <p:tgtEl>
                                          <p:spTgt spid="7"/>
                                        </p:tgtEl>
                                        <p:attrNameLst>
                                          <p:attrName>ppt_w</p:attrName>
                                        </p:attrNameLst>
                                      </p:cBhvr>
                                      <p:tavLst>
                                        <p:tav tm="0">
                                          <p:val>
                                            <p:fltVal val="0"/>
                                          </p:val>
                                        </p:tav>
                                        <p:tav tm="100000">
                                          <p:val>
                                            <p:strVal val="#ppt_w"/>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p:cTn id="29" dur="1000" fill="hold"/>
                                        <p:tgtEl>
                                          <p:spTgt spid="3"/>
                                        </p:tgtEl>
                                        <p:attrNameLst>
                                          <p:attrName>ppt_w</p:attrName>
                                        </p:attrNameLst>
                                      </p:cBhvr>
                                      <p:tavLst>
                                        <p:tav tm="0">
                                          <p:val>
                                            <p:fltVal val="0"/>
                                          </p:val>
                                        </p:tav>
                                        <p:tav tm="100000">
                                          <p:val>
                                            <p:strVal val="#ppt_w"/>
                                          </p:val>
                                        </p:tav>
                                      </p:tavLst>
                                    </p:anim>
                                    <p:anim calcmode="lin" valueType="num">
                                      <p:cBhvr>
                                        <p:cTn id="30" dur="1000" fill="hold"/>
                                        <p:tgtEl>
                                          <p:spTgt spid="3"/>
                                        </p:tgtEl>
                                        <p:attrNameLst>
                                          <p:attrName>ppt_h</p:attrName>
                                        </p:attrNameLst>
                                      </p:cBhvr>
                                      <p:tavLst>
                                        <p:tav tm="0">
                                          <p:val>
                                            <p:fltVal val="0"/>
                                          </p:val>
                                        </p:tav>
                                        <p:tav tm="100000">
                                          <p:val>
                                            <p:strVal val="#ppt_h"/>
                                          </p:val>
                                        </p:tav>
                                      </p:tavLst>
                                    </p:anim>
                                    <p:anim calcmode="lin" valueType="num">
                                      <p:cBhvr>
                                        <p:cTn id="31" dur="1000" fill="hold"/>
                                        <p:tgtEl>
                                          <p:spTgt spid="3"/>
                                        </p:tgtEl>
                                        <p:attrNameLst>
                                          <p:attrName>style.rotation</p:attrName>
                                        </p:attrNameLst>
                                      </p:cBhvr>
                                      <p:tavLst>
                                        <p:tav tm="0">
                                          <p:val>
                                            <p:fltVal val="90"/>
                                          </p:val>
                                        </p:tav>
                                        <p:tav tm="100000">
                                          <p:val>
                                            <p:fltVal val="0"/>
                                          </p:val>
                                        </p:tav>
                                      </p:tavLst>
                                    </p:anim>
                                    <p:animEffect transition="in" filter="fade">
                                      <p:cBhvr>
                                        <p:cTn id="3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39825"/>
          </a:xfrm>
        </p:spPr>
        <p:txBody>
          <a:bodyPr/>
          <a:lstStyle/>
          <a:p>
            <a:r>
              <a:rPr lang="en-US" dirty="0" smtClean="0">
                <a:effectLst/>
              </a:rPr>
              <a:t>Historical Context</a:t>
            </a:r>
            <a:endParaRPr lang="en-US" dirty="0">
              <a:effectLs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38448987"/>
              </p:ext>
            </p:extLst>
          </p:nvPr>
        </p:nvGraphicFramePr>
        <p:xfrm>
          <a:off x="-152400" y="1371600"/>
          <a:ext cx="8229600" cy="4530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4885486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graphicEl>
                                              <a:dgm id="{44E58D2D-F341-49DA-8A64-5D41FA3C52A0}"/>
                                            </p:graphicEl>
                                          </p:spTgt>
                                        </p:tgtEl>
                                        <p:attrNameLst>
                                          <p:attrName>style.visibility</p:attrName>
                                        </p:attrNameLst>
                                      </p:cBhvr>
                                      <p:to>
                                        <p:strVal val="visible"/>
                                      </p:to>
                                    </p:set>
                                    <p:animEffect transition="in" filter="barn(inVertical)">
                                      <p:cBhvr>
                                        <p:cTn id="7" dur="500"/>
                                        <p:tgtEl>
                                          <p:spTgt spid="5">
                                            <p:graphicEl>
                                              <a:dgm id="{44E58D2D-F341-49DA-8A64-5D41FA3C52A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graphicEl>
                                              <a:dgm id="{1488BC10-3786-4DF0-A545-190C327CE6C4}"/>
                                            </p:graphicEl>
                                          </p:spTgt>
                                        </p:tgtEl>
                                        <p:attrNameLst>
                                          <p:attrName>style.visibility</p:attrName>
                                        </p:attrNameLst>
                                      </p:cBhvr>
                                      <p:to>
                                        <p:strVal val="visible"/>
                                      </p:to>
                                    </p:set>
                                    <p:animEffect transition="in" filter="barn(inVertical)">
                                      <p:cBhvr>
                                        <p:cTn id="12" dur="500"/>
                                        <p:tgtEl>
                                          <p:spTgt spid="5">
                                            <p:graphicEl>
                                              <a:dgm id="{1488BC10-3786-4DF0-A545-190C327CE6C4}"/>
                                            </p:graphic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5">
                                            <p:graphicEl>
                                              <a:dgm id="{9C39F81E-46FB-4C4C-96D5-C4CFD28855EB}"/>
                                            </p:graphicEl>
                                          </p:spTgt>
                                        </p:tgtEl>
                                        <p:attrNameLst>
                                          <p:attrName>style.visibility</p:attrName>
                                        </p:attrNameLst>
                                      </p:cBhvr>
                                      <p:to>
                                        <p:strVal val="visible"/>
                                      </p:to>
                                    </p:set>
                                    <p:animEffect transition="in" filter="barn(inVertical)">
                                      <p:cBhvr>
                                        <p:cTn id="15" dur="500"/>
                                        <p:tgtEl>
                                          <p:spTgt spid="5">
                                            <p:graphicEl>
                                              <a:dgm id="{9C39F81E-46FB-4C4C-96D5-C4CFD28855EB}"/>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5">
                                            <p:graphicEl>
                                              <a:dgm id="{98B12E4B-9C3C-4006-B1CC-3DABB01BAE18}"/>
                                            </p:graphicEl>
                                          </p:spTgt>
                                        </p:tgtEl>
                                        <p:attrNameLst>
                                          <p:attrName>style.visibility</p:attrName>
                                        </p:attrNameLst>
                                      </p:cBhvr>
                                      <p:to>
                                        <p:strVal val="visible"/>
                                      </p:to>
                                    </p:set>
                                    <p:animEffect transition="in" filter="barn(inVertical)">
                                      <p:cBhvr>
                                        <p:cTn id="20" dur="500"/>
                                        <p:tgtEl>
                                          <p:spTgt spid="5">
                                            <p:graphicEl>
                                              <a:dgm id="{98B12E4B-9C3C-4006-B1CC-3DABB01BAE18}"/>
                                            </p:graphicEl>
                                          </p:spTgt>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5">
                                            <p:graphicEl>
                                              <a:dgm id="{272E0CAD-BBB8-48B6-8CDC-9133B5EAA329}"/>
                                            </p:graphicEl>
                                          </p:spTgt>
                                        </p:tgtEl>
                                        <p:attrNameLst>
                                          <p:attrName>style.visibility</p:attrName>
                                        </p:attrNameLst>
                                      </p:cBhvr>
                                      <p:to>
                                        <p:strVal val="visible"/>
                                      </p:to>
                                    </p:set>
                                    <p:animEffect transition="in" filter="barn(inVertical)">
                                      <p:cBhvr>
                                        <p:cTn id="23" dur="500"/>
                                        <p:tgtEl>
                                          <p:spTgt spid="5">
                                            <p:graphicEl>
                                              <a:dgm id="{272E0CAD-BBB8-48B6-8CDC-9133B5EAA329}"/>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5">
                                            <p:graphicEl>
                                              <a:dgm id="{751EA334-1E83-49DD-8A8E-E6C968B95764}"/>
                                            </p:graphicEl>
                                          </p:spTgt>
                                        </p:tgtEl>
                                        <p:attrNameLst>
                                          <p:attrName>style.visibility</p:attrName>
                                        </p:attrNameLst>
                                      </p:cBhvr>
                                      <p:to>
                                        <p:strVal val="visible"/>
                                      </p:to>
                                    </p:set>
                                    <p:animEffect transition="in" filter="barn(inVertical)">
                                      <p:cBhvr>
                                        <p:cTn id="28" dur="500"/>
                                        <p:tgtEl>
                                          <p:spTgt spid="5">
                                            <p:graphicEl>
                                              <a:dgm id="{751EA334-1E83-49DD-8A8E-E6C968B95764}"/>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5">
                                            <p:graphicEl>
                                              <a:dgm id="{6D1DB9C0-71CA-4093-B6CD-503D6B525EEB}"/>
                                            </p:graphicEl>
                                          </p:spTgt>
                                        </p:tgtEl>
                                        <p:attrNameLst>
                                          <p:attrName>style.visibility</p:attrName>
                                        </p:attrNameLst>
                                      </p:cBhvr>
                                      <p:to>
                                        <p:strVal val="visible"/>
                                      </p:to>
                                    </p:set>
                                    <p:animEffect transition="in" filter="barn(inVertical)">
                                      <p:cBhvr>
                                        <p:cTn id="33" dur="500"/>
                                        <p:tgtEl>
                                          <p:spTgt spid="5">
                                            <p:graphicEl>
                                              <a:dgm id="{6D1DB9C0-71CA-4093-B6CD-503D6B525EEB}"/>
                                            </p:graphicEl>
                                          </p:spTgt>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5">
                                            <p:graphicEl>
                                              <a:dgm id="{331FAD83-87CC-4B2D-BC93-6F1FFC76FF2A}"/>
                                            </p:graphicEl>
                                          </p:spTgt>
                                        </p:tgtEl>
                                        <p:attrNameLst>
                                          <p:attrName>style.visibility</p:attrName>
                                        </p:attrNameLst>
                                      </p:cBhvr>
                                      <p:to>
                                        <p:strVal val="visible"/>
                                      </p:to>
                                    </p:set>
                                    <p:animEffect transition="in" filter="barn(inVertical)">
                                      <p:cBhvr>
                                        <p:cTn id="36" dur="500"/>
                                        <p:tgtEl>
                                          <p:spTgt spid="5">
                                            <p:graphicEl>
                                              <a:dgm id="{331FAD83-87CC-4B2D-BC93-6F1FFC76FF2A}"/>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5">
                                            <p:graphicEl>
                                              <a:dgm id="{4520EC9B-D099-471D-A32B-5F7C8BBF967A}"/>
                                            </p:graphicEl>
                                          </p:spTgt>
                                        </p:tgtEl>
                                        <p:attrNameLst>
                                          <p:attrName>style.visibility</p:attrName>
                                        </p:attrNameLst>
                                      </p:cBhvr>
                                      <p:to>
                                        <p:strVal val="visible"/>
                                      </p:to>
                                    </p:set>
                                    <p:animEffect transition="in" filter="barn(inVertical)">
                                      <p:cBhvr>
                                        <p:cTn id="41" dur="500"/>
                                        <p:tgtEl>
                                          <p:spTgt spid="5">
                                            <p:graphicEl>
                                              <a:dgm id="{4520EC9B-D099-471D-A32B-5F7C8BBF967A}"/>
                                            </p:graphicEl>
                                          </p:spTgt>
                                        </p:tgtEl>
                                      </p:cBhvr>
                                    </p:animEffect>
                                  </p:childTnLst>
                                </p:cTn>
                              </p:par>
                              <p:par>
                                <p:cTn id="42" presetID="16" presetClass="entr" presetSubtype="21" fill="hold" grpId="0" nodeType="withEffect">
                                  <p:stCondLst>
                                    <p:cond delay="0"/>
                                  </p:stCondLst>
                                  <p:childTnLst>
                                    <p:set>
                                      <p:cBhvr>
                                        <p:cTn id="43" dur="1" fill="hold">
                                          <p:stCondLst>
                                            <p:cond delay="0"/>
                                          </p:stCondLst>
                                        </p:cTn>
                                        <p:tgtEl>
                                          <p:spTgt spid="5">
                                            <p:graphicEl>
                                              <a:dgm id="{2E148239-4932-44D5-86D0-185E41905763}"/>
                                            </p:graphicEl>
                                          </p:spTgt>
                                        </p:tgtEl>
                                        <p:attrNameLst>
                                          <p:attrName>style.visibility</p:attrName>
                                        </p:attrNameLst>
                                      </p:cBhvr>
                                      <p:to>
                                        <p:strVal val="visible"/>
                                      </p:to>
                                    </p:set>
                                    <p:animEffect transition="in" filter="barn(inVertical)">
                                      <p:cBhvr>
                                        <p:cTn id="44" dur="500"/>
                                        <p:tgtEl>
                                          <p:spTgt spid="5">
                                            <p:graphicEl>
                                              <a:dgm id="{2E148239-4932-44D5-86D0-185E41905763}"/>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5">
                                            <p:graphicEl>
                                              <a:dgm id="{963CAFD1-0C73-4341-A481-A0466812E204}"/>
                                            </p:graphicEl>
                                          </p:spTgt>
                                        </p:tgtEl>
                                        <p:attrNameLst>
                                          <p:attrName>style.visibility</p:attrName>
                                        </p:attrNameLst>
                                      </p:cBhvr>
                                      <p:to>
                                        <p:strVal val="visible"/>
                                      </p:to>
                                    </p:set>
                                    <p:animEffect transition="in" filter="barn(inVertical)">
                                      <p:cBhvr>
                                        <p:cTn id="49" dur="500"/>
                                        <p:tgtEl>
                                          <p:spTgt spid="5">
                                            <p:graphicEl>
                                              <a:dgm id="{963CAFD1-0C73-4341-A481-A0466812E204}"/>
                                            </p:graphicEl>
                                          </p:spTgt>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5">
                                            <p:graphicEl>
                                              <a:dgm id="{6904A74A-F9A0-4D7E-B901-CCB9119080DC}"/>
                                            </p:graphicEl>
                                          </p:spTgt>
                                        </p:tgtEl>
                                        <p:attrNameLst>
                                          <p:attrName>style.visibility</p:attrName>
                                        </p:attrNameLst>
                                      </p:cBhvr>
                                      <p:to>
                                        <p:strVal val="visible"/>
                                      </p:to>
                                    </p:set>
                                    <p:animEffect transition="in" filter="barn(inVertical)">
                                      <p:cBhvr>
                                        <p:cTn id="54" dur="500"/>
                                        <p:tgtEl>
                                          <p:spTgt spid="5">
                                            <p:graphicEl>
                                              <a:dgm id="{6904A74A-F9A0-4D7E-B901-CCB9119080DC}"/>
                                            </p:graphicEl>
                                          </p:spTgt>
                                        </p:tgtEl>
                                      </p:cBhvr>
                                    </p:animEffect>
                                  </p:childTnLst>
                                </p:cTn>
                              </p:par>
                              <p:par>
                                <p:cTn id="55" presetID="16" presetClass="entr" presetSubtype="21" fill="hold" grpId="0" nodeType="withEffect">
                                  <p:stCondLst>
                                    <p:cond delay="0"/>
                                  </p:stCondLst>
                                  <p:childTnLst>
                                    <p:set>
                                      <p:cBhvr>
                                        <p:cTn id="56" dur="1" fill="hold">
                                          <p:stCondLst>
                                            <p:cond delay="0"/>
                                          </p:stCondLst>
                                        </p:cTn>
                                        <p:tgtEl>
                                          <p:spTgt spid="5">
                                            <p:graphicEl>
                                              <a:dgm id="{280289B0-D0BE-4D1A-BE21-87808F4DC6DF}"/>
                                            </p:graphicEl>
                                          </p:spTgt>
                                        </p:tgtEl>
                                        <p:attrNameLst>
                                          <p:attrName>style.visibility</p:attrName>
                                        </p:attrNameLst>
                                      </p:cBhvr>
                                      <p:to>
                                        <p:strVal val="visible"/>
                                      </p:to>
                                    </p:set>
                                    <p:animEffect transition="in" filter="barn(inVertical)">
                                      <p:cBhvr>
                                        <p:cTn id="57" dur="500"/>
                                        <p:tgtEl>
                                          <p:spTgt spid="5">
                                            <p:graphicEl>
                                              <a:dgm id="{280289B0-D0BE-4D1A-BE21-87808F4DC6DF}"/>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5">
                                            <p:graphicEl>
                                              <a:dgm id="{180495F2-2141-4E4E-95B8-38932FD909AE}"/>
                                            </p:graphicEl>
                                          </p:spTgt>
                                        </p:tgtEl>
                                        <p:attrNameLst>
                                          <p:attrName>style.visibility</p:attrName>
                                        </p:attrNameLst>
                                      </p:cBhvr>
                                      <p:to>
                                        <p:strVal val="visible"/>
                                      </p:to>
                                    </p:set>
                                    <p:animEffect transition="in" filter="barn(inVertical)">
                                      <p:cBhvr>
                                        <p:cTn id="62" dur="500"/>
                                        <p:tgtEl>
                                          <p:spTgt spid="5">
                                            <p:graphicEl>
                                              <a:dgm id="{180495F2-2141-4E4E-95B8-38932FD909AE}"/>
                                            </p:graphicEl>
                                          </p:spTgt>
                                        </p:tgtEl>
                                      </p:cBhvr>
                                    </p:animEffect>
                                  </p:childTnLst>
                                </p:cTn>
                              </p:par>
                              <p:par>
                                <p:cTn id="63" presetID="16" presetClass="entr" presetSubtype="21" fill="hold" grpId="0" nodeType="withEffect">
                                  <p:stCondLst>
                                    <p:cond delay="0"/>
                                  </p:stCondLst>
                                  <p:childTnLst>
                                    <p:set>
                                      <p:cBhvr>
                                        <p:cTn id="64" dur="1" fill="hold">
                                          <p:stCondLst>
                                            <p:cond delay="0"/>
                                          </p:stCondLst>
                                        </p:cTn>
                                        <p:tgtEl>
                                          <p:spTgt spid="5">
                                            <p:graphicEl>
                                              <a:dgm id="{21473127-989B-4C20-AD4E-9815A08102F8}"/>
                                            </p:graphicEl>
                                          </p:spTgt>
                                        </p:tgtEl>
                                        <p:attrNameLst>
                                          <p:attrName>style.visibility</p:attrName>
                                        </p:attrNameLst>
                                      </p:cBhvr>
                                      <p:to>
                                        <p:strVal val="visible"/>
                                      </p:to>
                                    </p:set>
                                    <p:animEffect transition="in" filter="barn(inVertical)">
                                      <p:cBhvr>
                                        <p:cTn id="65" dur="500"/>
                                        <p:tgtEl>
                                          <p:spTgt spid="5">
                                            <p:graphicEl>
                                              <a:dgm id="{21473127-989B-4C20-AD4E-9815A08102F8}"/>
                                            </p:graphicEl>
                                          </p:spTgt>
                                        </p:tgtEl>
                                      </p:cBhvr>
                                    </p:animEffect>
                                  </p:childTnLst>
                                </p:cTn>
                              </p:par>
                            </p:childTnLst>
                          </p:cTn>
                        </p:par>
                      </p:childTnLst>
                    </p:cTn>
                  </p:par>
                  <p:par>
                    <p:cTn id="66" fill="hold">
                      <p:stCondLst>
                        <p:cond delay="indefinite"/>
                      </p:stCondLst>
                      <p:childTnLst>
                        <p:par>
                          <p:cTn id="67" fill="hold">
                            <p:stCondLst>
                              <p:cond delay="0"/>
                            </p:stCondLst>
                            <p:childTnLst>
                              <p:par>
                                <p:cTn id="68" presetID="16" presetClass="entr" presetSubtype="21" fill="hold" grpId="0" nodeType="clickEffect">
                                  <p:stCondLst>
                                    <p:cond delay="0"/>
                                  </p:stCondLst>
                                  <p:childTnLst>
                                    <p:set>
                                      <p:cBhvr>
                                        <p:cTn id="69" dur="1" fill="hold">
                                          <p:stCondLst>
                                            <p:cond delay="0"/>
                                          </p:stCondLst>
                                        </p:cTn>
                                        <p:tgtEl>
                                          <p:spTgt spid="5">
                                            <p:graphicEl>
                                              <a:dgm id="{2DCD2931-74AD-4B87-B42D-EDB42CAB51F3}"/>
                                            </p:graphicEl>
                                          </p:spTgt>
                                        </p:tgtEl>
                                        <p:attrNameLst>
                                          <p:attrName>style.visibility</p:attrName>
                                        </p:attrNameLst>
                                      </p:cBhvr>
                                      <p:to>
                                        <p:strVal val="visible"/>
                                      </p:to>
                                    </p:set>
                                    <p:animEffect transition="in" filter="barn(inVertical)">
                                      <p:cBhvr>
                                        <p:cTn id="70" dur="500"/>
                                        <p:tgtEl>
                                          <p:spTgt spid="5">
                                            <p:graphicEl>
                                              <a:dgm id="{2DCD2931-74AD-4B87-B42D-EDB42CAB51F3}"/>
                                            </p:graphicEl>
                                          </p:spTgt>
                                        </p:tgtEl>
                                      </p:cBhvr>
                                    </p:animEffect>
                                  </p:childTnLst>
                                </p:cTn>
                              </p:par>
                              <p:par>
                                <p:cTn id="71" presetID="16" presetClass="entr" presetSubtype="21" fill="hold" grpId="0" nodeType="withEffect">
                                  <p:stCondLst>
                                    <p:cond delay="0"/>
                                  </p:stCondLst>
                                  <p:childTnLst>
                                    <p:set>
                                      <p:cBhvr>
                                        <p:cTn id="72" dur="1" fill="hold">
                                          <p:stCondLst>
                                            <p:cond delay="0"/>
                                          </p:stCondLst>
                                        </p:cTn>
                                        <p:tgtEl>
                                          <p:spTgt spid="5">
                                            <p:graphicEl>
                                              <a:dgm id="{13FD420B-601C-41B6-80A7-92A7864B907A}"/>
                                            </p:graphicEl>
                                          </p:spTgt>
                                        </p:tgtEl>
                                        <p:attrNameLst>
                                          <p:attrName>style.visibility</p:attrName>
                                        </p:attrNameLst>
                                      </p:cBhvr>
                                      <p:to>
                                        <p:strVal val="visible"/>
                                      </p:to>
                                    </p:set>
                                    <p:animEffect transition="in" filter="barn(inVertical)">
                                      <p:cBhvr>
                                        <p:cTn id="73" dur="500"/>
                                        <p:tgtEl>
                                          <p:spTgt spid="5">
                                            <p:graphicEl>
                                              <a:dgm id="{13FD420B-601C-41B6-80A7-92A7864B907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38578501"/>
              </p:ext>
            </p:extLst>
          </p:nvPr>
        </p:nvGraphicFramePr>
        <p:xfrm>
          <a:off x="1143000" y="1752600"/>
          <a:ext cx="7010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77349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graphicEl>
                                              <a:dgm id="{10879727-FFC6-4E78-8159-2335AED21281}"/>
                                            </p:graphicEl>
                                          </p:spTgt>
                                        </p:tgtEl>
                                        <p:attrNameLst>
                                          <p:attrName>style.visibility</p:attrName>
                                        </p:attrNameLst>
                                      </p:cBhvr>
                                      <p:to>
                                        <p:strVal val="visible"/>
                                      </p:to>
                                    </p:set>
                                    <p:anim calcmode="lin" valueType="num">
                                      <p:cBhvr>
                                        <p:cTn id="7" dur="500" fill="hold"/>
                                        <p:tgtEl>
                                          <p:spTgt spid="4">
                                            <p:graphicEl>
                                              <a:dgm id="{10879727-FFC6-4E78-8159-2335AED21281}"/>
                                            </p:graphicEl>
                                          </p:spTgt>
                                        </p:tgtEl>
                                        <p:attrNameLst>
                                          <p:attrName>ppt_w</p:attrName>
                                        </p:attrNameLst>
                                      </p:cBhvr>
                                      <p:tavLst>
                                        <p:tav tm="0">
                                          <p:val>
                                            <p:fltVal val="0"/>
                                          </p:val>
                                        </p:tav>
                                        <p:tav tm="100000">
                                          <p:val>
                                            <p:strVal val="#ppt_w"/>
                                          </p:val>
                                        </p:tav>
                                      </p:tavLst>
                                    </p:anim>
                                    <p:anim calcmode="lin" valueType="num">
                                      <p:cBhvr>
                                        <p:cTn id="8" dur="500" fill="hold"/>
                                        <p:tgtEl>
                                          <p:spTgt spid="4">
                                            <p:graphicEl>
                                              <a:dgm id="{10879727-FFC6-4E78-8159-2335AED21281}"/>
                                            </p:graphicEl>
                                          </p:spTgt>
                                        </p:tgtEl>
                                        <p:attrNameLst>
                                          <p:attrName>ppt_h</p:attrName>
                                        </p:attrNameLst>
                                      </p:cBhvr>
                                      <p:tavLst>
                                        <p:tav tm="0">
                                          <p:val>
                                            <p:fltVal val="0"/>
                                          </p:val>
                                        </p:tav>
                                        <p:tav tm="100000">
                                          <p:val>
                                            <p:strVal val="#ppt_h"/>
                                          </p:val>
                                        </p:tav>
                                      </p:tavLst>
                                    </p:anim>
                                    <p:animEffect transition="in" filter="fade">
                                      <p:cBhvr>
                                        <p:cTn id="9" dur="500"/>
                                        <p:tgtEl>
                                          <p:spTgt spid="4">
                                            <p:graphicEl>
                                              <a:dgm id="{10879727-FFC6-4E78-8159-2335AED21281}"/>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graphicEl>
                                              <a:dgm id="{DAC7C896-A668-4EC2-8F91-E38932F2AB76}"/>
                                            </p:graphicEl>
                                          </p:spTgt>
                                        </p:tgtEl>
                                        <p:attrNameLst>
                                          <p:attrName>style.visibility</p:attrName>
                                        </p:attrNameLst>
                                      </p:cBhvr>
                                      <p:to>
                                        <p:strVal val="visible"/>
                                      </p:to>
                                    </p:set>
                                    <p:anim calcmode="lin" valueType="num">
                                      <p:cBhvr>
                                        <p:cTn id="14" dur="500" fill="hold"/>
                                        <p:tgtEl>
                                          <p:spTgt spid="4">
                                            <p:graphicEl>
                                              <a:dgm id="{DAC7C896-A668-4EC2-8F91-E38932F2AB76}"/>
                                            </p:graphicEl>
                                          </p:spTgt>
                                        </p:tgtEl>
                                        <p:attrNameLst>
                                          <p:attrName>ppt_w</p:attrName>
                                        </p:attrNameLst>
                                      </p:cBhvr>
                                      <p:tavLst>
                                        <p:tav tm="0">
                                          <p:val>
                                            <p:fltVal val="0"/>
                                          </p:val>
                                        </p:tav>
                                        <p:tav tm="100000">
                                          <p:val>
                                            <p:strVal val="#ppt_w"/>
                                          </p:val>
                                        </p:tav>
                                      </p:tavLst>
                                    </p:anim>
                                    <p:anim calcmode="lin" valueType="num">
                                      <p:cBhvr>
                                        <p:cTn id="15" dur="500" fill="hold"/>
                                        <p:tgtEl>
                                          <p:spTgt spid="4">
                                            <p:graphicEl>
                                              <a:dgm id="{DAC7C896-A668-4EC2-8F91-E38932F2AB76}"/>
                                            </p:graphicEl>
                                          </p:spTgt>
                                        </p:tgtEl>
                                        <p:attrNameLst>
                                          <p:attrName>ppt_h</p:attrName>
                                        </p:attrNameLst>
                                      </p:cBhvr>
                                      <p:tavLst>
                                        <p:tav tm="0">
                                          <p:val>
                                            <p:fltVal val="0"/>
                                          </p:val>
                                        </p:tav>
                                        <p:tav tm="100000">
                                          <p:val>
                                            <p:strVal val="#ppt_h"/>
                                          </p:val>
                                        </p:tav>
                                      </p:tavLst>
                                    </p:anim>
                                    <p:animEffect transition="in" filter="fade">
                                      <p:cBhvr>
                                        <p:cTn id="16" dur="500"/>
                                        <p:tgtEl>
                                          <p:spTgt spid="4">
                                            <p:graphicEl>
                                              <a:dgm id="{DAC7C896-A668-4EC2-8F91-E38932F2AB76}"/>
                                            </p:graphic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4">
                                            <p:graphicEl>
                                              <a:dgm id="{4869D299-89EE-4B20-B25E-B5BE82AFC2B6}"/>
                                            </p:graphicEl>
                                          </p:spTgt>
                                        </p:tgtEl>
                                        <p:attrNameLst>
                                          <p:attrName>style.visibility</p:attrName>
                                        </p:attrNameLst>
                                      </p:cBhvr>
                                      <p:to>
                                        <p:strVal val="visible"/>
                                      </p:to>
                                    </p:set>
                                    <p:anim calcmode="lin" valueType="num">
                                      <p:cBhvr>
                                        <p:cTn id="19" dur="500" fill="hold"/>
                                        <p:tgtEl>
                                          <p:spTgt spid="4">
                                            <p:graphicEl>
                                              <a:dgm id="{4869D299-89EE-4B20-B25E-B5BE82AFC2B6}"/>
                                            </p:graphicEl>
                                          </p:spTgt>
                                        </p:tgtEl>
                                        <p:attrNameLst>
                                          <p:attrName>ppt_w</p:attrName>
                                        </p:attrNameLst>
                                      </p:cBhvr>
                                      <p:tavLst>
                                        <p:tav tm="0">
                                          <p:val>
                                            <p:fltVal val="0"/>
                                          </p:val>
                                        </p:tav>
                                        <p:tav tm="100000">
                                          <p:val>
                                            <p:strVal val="#ppt_w"/>
                                          </p:val>
                                        </p:tav>
                                      </p:tavLst>
                                    </p:anim>
                                    <p:anim calcmode="lin" valueType="num">
                                      <p:cBhvr>
                                        <p:cTn id="20" dur="500" fill="hold"/>
                                        <p:tgtEl>
                                          <p:spTgt spid="4">
                                            <p:graphicEl>
                                              <a:dgm id="{4869D299-89EE-4B20-B25E-B5BE82AFC2B6}"/>
                                            </p:graphicEl>
                                          </p:spTgt>
                                        </p:tgtEl>
                                        <p:attrNameLst>
                                          <p:attrName>ppt_h</p:attrName>
                                        </p:attrNameLst>
                                      </p:cBhvr>
                                      <p:tavLst>
                                        <p:tav tm="0">
                                          <p:val>
                                            <p:fltVal val="0"/>
                                          </p:val>
                                        </p:tav>
                                        <p:tav tm="100000">
                                          <p:val>
                                            <p:strVal val="#ppt_h"/>
                                          </p:val>
                                        </p:tav>
                                      </p:tavLst>
                                    </p:anim>
                                    <p:animEffect transition="in" filter="fade">
                                      <p:cBhvr>
                                        <p:cTn id="21" dur="500"/>
                                        <p:tgtEl>
                                          <p:spTgt spid="4">
                                            <p:graphicEl>
                                              <a:dgm id="{4869D299-89EE-4B20-B25E-B5BE82AFC2B6}"/>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4">
                                            <p:graphicEl>
                                              <a:dgm id="{FDEA442D-FEED-4859-BEE7-5188907E76A6}"/>
                                            </p:graphicEl>
                                          </p:spTgt>
                                        </p:tgtEl>
                                        <p:attrNameLst>
                                          <p:attrName>style.visibility</p:attrName>
                                        </p:attrNameLst>
                                      </p:cBhvr>
                                      <p:to>
                                        <p:strVal val="visible"/>
                                      </p:to>
                                    </p:set>
                                    <p:anim calcmode="lin" valueType="num">
                                      <p:cBhvr>
                                        <p:cTn id="26" dur="500" fill="hold"/>
                                        <p:tgtEl>
                                          <p:spTgt spid="4">
                                            <p:graphicEl>
                                              <a:dgm id="{FDEA442D-FEED-4859-BEE7-5188907E76A6}"/>
                                            </p:graphicEl>
                                          </p:spTgt>
                                        </p:tgtEl>
                                        <p:attrNameLst>
                                          <p:attrName>ppt_w</p:attrName>
                                        </p:attrNameLst>
                                      </p:cBhvr>
                                      <p:tavLst>
                                        <p:tav tm="0">
                                          <p:val>
                                            <p:fltVal val="0"/>
                                          </p:val>
                                        </p:tav>
                                        <p:tav tm="100000">
                                          <p:val>
                                            <p:strVal val="#ppt_w"/>
                                          </p:val>
                                        </p:tav>
                                      </p:tavLst>
                                    </p:anim>
                                    <p:anim calcmode="lin" valueType="num">
                                      <p:cBhvr>
                                        <p:cTn id="27" dur="500" fill="hold"/>
                                        <p:tgtEl>
                                          <p:spTgt spid="4">
                                            <p:graphicEl>
                                              <a:dgm id="{FDEA442D-FEED-4859-BEE7-5188907E76A6}"/>
                                            </p:graphicEl>
                                          </p:spTgt>
                                        </p:tgtEl>
                                        <p:attrNameLst>
                                          <p:attrName>ppt_h</p:attrName>
                                        </p:attrNameLst>
                                      </p:cBhvr>
                                      <p:tavLst>
                                        <p:tav tm="0">
                                          <p:val>
                                            <p:fltVal val="0"/>
                                          </p:val>
                                        </p:tav>
                                        <p:tav tm="100000">
                                          <p:val>
                                            <p:strVal val="#ppt_h"/>
                                          </p:val>
                                        </p:tav>
                                      </p:tavLst>
                                    </p:anim>
                                    <p:animEffect transition="in" filter="fade">
                                      <p:cBhvr>
                                        <p:cTn id="28" dur="500"/>
                                        <p:tgtEl>
                                          <p:spTgt spid="4">
                                            <p:graphicEl>
                                              <a:dgm id="{FDEA442D-FEED-4859-BEE7-5188907E76A6}"/>
                                            </p:graphic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4">
                                            <p:graphicEl>
                                              <a:dgm id="{CE3633BB-345C-4C0D-AB38-DE8C77E9E588}"/>
                                            </p:graphicEl>
                                          </p:spTgt>
                                        </p:tgtEl>
                                        <p:attrNameLst>
                                          <p:attrName>style.visibility</p:attrName>
                                        </p:attrNameLst>
                                      </p:cBhvr>
                                      <p:to>
                                        <p:strVal val="visible"/>
                                      </p:to>
                                    </p:set>
                                    <p:anim calcmode="lin" valueType="num">
                                      <p:cBhvr>
                                        <p:cTn id="31" dur="500" fill="hold"/>
                                        <p:tgtEl>
                                          <p:spTgt spid="4">
                                            <p:graphicEl>
                                              <a:dgm id="{CE3633BB-345C-4C0D-AB38-DE8C77E9E588}"/>
                                            </p:graphicEl>
                                          </p:spTgt>
                                        </p:tgtEl>
                                        <p:attrNameLst>
                                          <p:attrName>ppt_w</p:attrName>
                                        </p:attrNameLst>
                                      </p:cBhvr>
                                      <p:tavLst>
                                        <p:tav tm="0">
                                          <p:val>
                                            <p:fltVal val="0"/>
                                          </p:val>
                                        </p:tav>
                                        <p:tav tm="100000">
                                          <p:val>
                                            <p:strVal val="#ppt_w"/>
                                          </p:val>
                                        </p:tav>
                                      </p:tavLst>
                                    </p:anim>
                                    <p:anim calcmode="lin" valueType="num">
                                      <p:cBhvr>
                                        <p:cTn id="32" dur="500" fill="hold"/>
                                        <p:tgtEl>
                                          <p:spTgt spid="4">
                                            <p:graphicEl>
                                              <a:dgm id="{CE3633BB-345C-4C0D-AB38-DE8C77E9E588}"/>
                                            </p:graphicEl>
                                          </p:spTgt>
                                        </p:tgtEl>
                                        <p:attrNameLst>
                                          <p:attrName>ppt_h</p:attrName>
                                        </p:attrNameLst>
                                      </p:cBhvr>
                                      <p:tavLst>
                                        <p:tav tm="0">
                                          <p:val>
                                            <p:fltVal val="0"/>
                                          </p:val>
                                        </p:tav>
                                        <p:tav tm="100000">
                                          <p:val>
                                            <p:strVal val="#ppt_h"/>
                                          </p:val>
                                        </p:tav>
                                      </p:tavLst>
                                    </p:anim>
                                    <p:animEffect transition="in" filter="fade">
                                      <p:cBhvr>
                                        <p:cTn id="33" dur="500"/>
                                        <p:tgtEl>
                                          <p:spTgt spid="4">
                                            <p:graphicEl>
                                              <a:dgm id="{CE3633BB-345C-4C0D-AB38-DE8C77E9E58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Principles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5844795"/>
              </p:ext>
            </p:extLst>
          </p:nvPr>
        </p:nvGraphicFramePr>
        <p:xfrm>
          <a:off x="457200" y="1295400"/>
          <a:ext cx="8229600" cy="5445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287099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graphicEl>
                                              <a:dgm id="{804CDC25-B276-4C4E-AD42-79BDAB37D590}"/>
                                            </p:graphicEl>
                                          </p:spTgt>
                                        </p:tgtEl>
                                        <p:attrNameLst>
                                          <p:attrName>style.visibility</p:attrName>
                                        </p:attrNameLst>
                                      </p:cBhvr>
                                      <p:to>
                                        <p:strVal val="visible"/>
                                      </p:to>
                                    </p:set>
                                    <p:anim calcmode="lin" valueType="num">
                                      <p:cBhvr>
                                        <p:cTn id="7" dur="1000" fill="hold"/>
                                        <p:tgtEl>
                                          <p:spTgt spid="6">
                                            <p:graphicEl>
                                              <a:dgm id="{804CDC25-B276-4C4E-AD42-79BDAB37D590}"/>
                                            </p:graphicEl>
                                          </p:spTgt>
                                        </p:tgtEl>
                                        <p:attrNameLst>
                                          <p:attrName>ppt_w</p:attrName>
                                        </p:attrNameLst>
                                      </p:cBhvr>
                                      <p:tavLst>
                                        <p:tav tm="0">
                                          <p:val>
                                            <p:fltVal val="0"/>
                                          </p:val>
                                        </p:tav>
                                        <p:tav tm="100000">
                                          <p:val>
                                            <p:strVal val="#ppt_w"/>
                                          </p:val>
                                        </p:tav>
                                      </p:tavLst>
                                    </p:anim>
                                    <p:anim calcmode="lin" valueType="num">
                                      <p:cBhvr>
                                        <p:cTn id="8" dur="1000" fill="hold"/>
                                        <p:tgtEl>
                                          <p:spTgt spid="6">
                                            <p:graphicEl>
                                              <a:dgm id="{804CDC25-B276-4C4E-AD42-79BDAB37D590}"/>
                                            </p:graphicEl>
                                          </p:spTgt>
                                        </p:tgtEl>
                                        <p:attrNameLst>
                                          <p:attrName>ppt_h</p:attrName>
                                        </p:attrNameLst>
                                      </p:cBhvr>
                                      <p:tavLst>
                                        <p:tav tm="0">
                                          <p:val>
                                            <p:fltVal val="0"/>
                                          </p:val>
                                        </p:tav>
                                        <p:tav tm="100000">
                                          <p:val>
                                            <p:strVal val="#ppt_h"/>
                                          </p:val>
                                        </p:tav>
                                      </p:tavLst>
                                    </p:anim>
                                    <p:anim calcmode="lin" valueType="num">
                                      <p:cBhvr>
                                        <p:cTn id="9" dur="1000" fill="hold"/>
                                        <p:tgtEl>
                                          <p:spTgt spid="6">
                                            <p:graphicEl>
                                              <a:dgm id="{804CDC25-B276-4C4E-AD42-79BDAB37D590}"/>
                                            </p:graphicEl>
                                          </p:spTgt>
                                        </p:tgtEl>
                                        <p:attrNameLst>
                                          <p:attrName>style.rotation</p:attrName>
                                        </p:attrNameLst>
                                      </p:cBhvr>
                                      <p:tavLst>
                                        <p:tav tm="0">
                                          <p:val>
                                            <p:fltVal val="90"/>
                                          </p:val>
                                        </p:tav>
                                        <p:tav tm="100000">
                                          <p:val>
                                            <p:fltVal val="0"/>
                                          </p:val>
                                        </p:tav>
                                      </p:tavLst>
                                    </p:anim>
                                    <p:animEffect transition="in" filter="fade">
                                      <p:cBhvr>
                                        <p:cTn id="10" dur="1000"/>
                                        <p:tgtEl>
                                          <p:spTgt spid="6">
                                            <p:graphicEl>
                                              <a:dgm id="{804CDC25-B276-4C4E-AD42-79BDAB37D590}"/>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6">
                                            <p:graphicEl>
                                              <a:dgm id="{B633629E-4E1B-4266-9D1A-4FCAAFE969FE}"/>
                                            </p:graphicEl>
                                          </p:spTgt>
                                        </p:tgtEl>
                                        <p:attrNameLst>
                                          <p:attrName>style.visibility</p:attrName>
                                        </p:attrNameLst>
                                      </p:cBhvr>
                                      <p:to>
                                        <p:strVal val="visible"/>
                                      </p:to>
                                    </p:set>
                                    <p:anim calcmode="lin" valueType="num">
                                      <p:cBhvr>
                                        <p:cTn id="15" dur="1000" fill="hold"/>
                                        <p:tgtEl>
                                          <p:spTgt spid="6">
                                            <p:graphicEl>
                                              <a:dgm id="{B633629E-4E1B-4266-9D1A-4FCAAFE969FE}"/>
                                            </p:graphicEl>
                                          </p:spTgt>
                                        </p:tgtEl>
                                        <p:attrNameLst>
                                          <p:attrName>ppt_w</p:attrName>
                                        </p:attrNameLst>
                                      </p:cBhvr>
                                      <p:tavLst>
                                        <p:tav tm="0">
                                          <p:val>
                                            <p:fltVal val="0"/>
                                          </p:val>
                                        </p:tav>
                                        <p:tav tm="100000">
                                          <p:val>
                                            <p:strVal val="#ppt_w"/>
                                          </p:val>
                                        </p:tav>
                                      </p:tavLst>
                                    </p:anim>
                                    <p:anim calcmode="lin" valueType="num">
                                      <p:cBhvr>
                                        <p:cTn id="16" dur="1000" fill="hold"/>
                                        <p:tgtEl>
                                          <p:spTgt spid="6">
                                            <p:graphicEl>
                                              <a:dgm id="{B633629E-4E1B-4266-9D1A-4FCAAFE969FE}"/>
                                            </p:graphicEl>
                                          </p:spTgt>
                                        </p:tgtEl>
                                        <p:attrNameLst>
                                          <p:attrName>ppt_h</p:attrName>
                                        </p:attrNameLst>
                                      </p:cBhvr>
                                      <p:tavLst>
                                        <p:tav tm="0">
                                          <p:val>
                                            <p:fltVal val="0"/>
                                          </p:val>
                                        </p:tav>
                                        <p:tav tm="100000">
                                          <p:val>
                                            <p:strVal val="#ppt_h"/>
                                          </p:val>
                                        </p:tav>
                                      </p:tavLst>
                                    </p:anim>
                                    <p:anim calcmode="lin" valueType="num">
                                      <p:cBhvr>
                                        <p:cTn id="17" dur="1000" fill="hold"/>
                                        <p:tgtEl>
                                          <p:spTgt spid="6">
                                            <p:graphicEl>
                                              <a:dgm id="{B633629E-4E1B-4266-9D1A-4FCAAFE969FE}"/>
                                            </p:graphicEl>
                                          </p:spTgt>
                                        </p:tgtEl>
                                        <p:attrNameLst>
                                          <p:attrName>style.rotation</p:attrName>
                                        </p:attrNameLst>
                                      </p:cBhvr>
                                      <p:tavLst>
                                        <p:tav tm="0">
                                          <p:val>
                                            <p:fltVal val="90"/>
                                          </p:val>
                                        </p:tav>
                                        <p:tav tm="100000">
                                          <p:val>
                                            <p:fltVal val="0"/>
                                          </p:val>
                                        </p:tav>
                                      </p:tavLst>
                                    </p:anim>
                                    <p:animEffect transition="in" filter="fade">
                                      <p:cBhvr>
                                        <p:cTn id="18" dur="1000"/>
                                        <p:tgtEl>
                                          <p:spTgt spid="6">
                                            <p:graphicEl>
                                              <a:dgm id="{B633629E-4E1B-4266-9D1A-4FCAAFE969FE}"/>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6">
                                            <p:graphicEl>
                                              <a:dgm id="{1E429485-DEA2-453D-B919-86EA93987889}"/>
                                            </p:graphicEl>
                                          </p:spTgt>
                                        </p:tgtEl>
                                        <p:attrNameLst>
                                          <p:attrName>style.visibility</p:attrName>
                                        </p:attrNameLst>
                                      </p:cBhvr>
                                      <p:to>
                                        <p:strVal val="visible"/>
                                      </p:to>
                                    </p:set>
                                    <p:anim calcmode="lin" valueType="num">
                                      <p:cBhvr>
                                        <p:cTn id="23" dur="1000" fill="hold"/>
                                        <p:tgtEl>
                                          <p:spTgt spid="6">
                                            <p:graphicEl>
                                              <a:dgm id="{1E429485-DEA2-453D-B919-86EA93987889}"/>
                                            </p:graphicEl>
                                          </p:spTgt>
                                        </p:tgtEl>
                                        <p:attrNameLst>
                                          <p:attrName>ppt_w</p:attrName>
                                        </p:attrNameLst>
                                      </p:cBhvr>
                                      <p:tavLst>
                                        <p:tav tm="0">
                                          <p:val>
                                            <p:fltVal val="0"/>
                                          </p:val>
                                        </p:tav>
                                        <p:tav tm="100000">
                                          <p:val>
                                            <p:strVal val="#ppt_w"/>
                                          </p:val>
                                        </p:tav>
                                      </p:tavLst>
                                    </p:anim>
                                    <p:anim calcmode="lin" valueType="num">
                                      <p:cBhvr>
                                        <p:cTn id="24" dur="1000" fill="hold"/>
                                        <p:tgtEl>
                                          <p:spTgt spid="6">
                                            <p:graphicEl>
                                              <a:dgm id="{1E429485-DEA2-453D-B919-86EA93987889}"/>
                                            </p:graphicEl>
                                          </p:spTgt>
                                        </p:tgtEl>
                                        <p:attrNameLst>
                                          <p:attrName>ppt_h</p:attrName>
                                        </p:attrNameLst>
                                      </p:cBhvr>
                                      <p:tavLst>
                                        <p:tav tm="0">
                                          <p:val>
                                            <p:fltVal val="0"/>
                                          </p:val>
                                        </p:tav>
                                        <p:tav tm="100000">
                                          <p:val>
                                            <p:strVal val="#ppt_h"/>
                                          </p:val>
                                        </p:tav>
                                      </p:tavLst>
                                    </p:anim>
                                    <p:anim calcmode="lin" valueType="num">
                                      <p:cBhvr>
                                        <p:cTn id="25" dur="1000" fill="hold"/>
                                        <p:tgtEl>
                                          <p:spTgt spid="6">
                                            <p:graphicEl>
                                              <a:dgm id="{1E429485-DEA2-453D-B919-86EA93987889}"/>
                                            </p:graphicEl>
                                          </p:spTgt>
                                        </p:tgtEl>
                                        <p:attrNameLst>
                                          <p:attrName>style.rotation</p:attrName>
                                        </p:attrNameLst>
                                      </p:cBhvr>
                                      <p:tavLst>
                                        <p:tav tm="0">
                                          <p:val>
                                            <p:fltVal val="90"/>
                                          </p:val>
                                        </p:tav>
                                        <p:tav tm="100000">
                                          <p:val>
                                            <p:fltVal val="0"/>
                                          </p:val>
                                        </p:tav>
                                      </p:tavLst>
                                    </p:anim>
                                    <p:animEffect transition="in" filter="fade">
                                      <p:cBhvr>
                                        <p:cTn id="26" dur="1000"/>
                                        <p:tgtEl>
                                          <p:spTgt spid="6">
                                            <p:graphicEl>
                                              <a:dgm id="{1E429485-DEA2-453D-B919-86EA93987889}"/>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6">
                                            <p:graphicEl>
                                              <a:dgm id="{B0279390-E9CA-4362-91B3-410F72AC4562}"/>
                                            </p:graphicEl>
                                          </p:spTgt>
                                        </p:tgtEl>
                                        <p:attrNameLst>
                                          <p:attrName>style.visibility</p:attrName>
                                        </p:attrNameLst>
                                      </p:cBhvr>
                                      <p:to>
                                        <p:strVal val="visible"/>
                                      </p:to>
                                    </p:set>
                                    <p:anim calcmode="lin" valueType="num">
                                      <p:cBhvr>
                                        <p:cTn id="31" dur="1000" fill="hold"/>
                                        <p:tgtEl>
                                          <p:spTgt spid="6">
                                            <p:graphicEl>
                                              <a:dgm id="{B0279390-E9CA-4362-91B3-410F72AC4562}"/>
                                            </p:graphicEl>
                                          </p:spTgt>
                                        </p:tgtEl>
                                        <p:attrNameLst>
                                          <p:attrName>ppt_w</p:attrName>
                                        </p:attrNameLst>
                                      </p:cBhvr>
                                      <p:tavLst>
                                        <p:tav tm="0">
                                          <p:val>
                                            <p:fltVal val="0"/>
                                          </p:val>
                                        </p:tav>
                                        <p:tav tm="100000">
                                          <p:val>
                                            <p:strVal val="#ppt_w"/>
                                          </p:val>
                                        </p:tav>
                                      </p:tavLst>
                                    </p:anim>
                                    <p:anim calcmode="lin" valueType="num">
                                      <p:cBhvr>
                                        <p:cTn id="32" dur="1000" fill="hold"/>
                                        <p:tgtEl>
                                          <p:spTgt spid="6">
                                            <p:graphicEl>
                                              <a:dgm id="{B0279390-E9CA-4362-91B3-410F72AC4562}"/>
                                            </p:graphicEl>
                                          </p:spTgt>
                                        </p:tgtEl>
                                        <p:attrNameLst>
                                          <p:attrName>ppt_h</p:attrName>
                                        </p:attrNameLst>
                                      </p:cBhvr>
                                      <p:tavLst>
                                        <p:tav tm="0">
                                          <p:val>
                                            <p:fltVal val="0"/>
                                          </p:val>
                                        </p:tav>
                                        <p:tav tm="100000">
                                          <p:val>
                                            <p:strVal val="#ppt_h"/>
                                          </p:val>
                                        </p:tav>
                                      </p:tavLst>
                                    </p:anim>
                                    <p:anim calcmode="lin" valueType="num">
                                      <p:cBhvr>
                                        <p:cTn id="33" dur="1000" fill="hold"/>
                                        <p:tgtEl>
                                          <p:spTgt spid="6">
                                            <p:graphicEl>
                                              <a:dgm id="{B0279390-E9CA-4362-91B3-410F72AC4562}"/>
                                            </p:graphicEl>
                                          </p:spTgt>
                                        </p:tgtEl>
                                        <p:attrNameLst>
                                          <p:attrName>style.rotation</p:attrName>
                                        </p:attrNameLst>
                                      </p:cBhvr>
                                      <p:tavLst>
                                        <p:tav tm="0">
                                          <p:val>
                                            <p:fltVal val="90"/>
                                          </p:val>
                                        </p:tav>
                                        <p:tav tm="100000">
                                          <p:val>
                                            <p:fltVal val="0"/>
                                          </p:val>
                                        </p:tav>
                                      </p:tavLst>
                                    </p:anim>
                                    <p:animEffect transition="in" filter="fade">
                                      <p:cBhvr>
                                        <p:cTn id="34" dur="1000"/>
                                        <p:tgtEl>
                                          <p:spTgt spid="6">
                                            <p:graphicEl>
                                              <a:dgm id="{B0279390-E9CA-4362-91B3-410F72AC4562}"/>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6">
                                            <p:graphicEl>
                                              <a:dgm id="{4661EF90-6048-4E3C-8316-7635788D552A}"/>
                                            </p:graphicEl>
                                          </p:spTgt>
                                        </p:tgtEl>
                                        <p:attrNameLst>
                                          <p:attrName>style.visibility</p:attrName>
                                        </p:attrNameLst>
                                      </p:cBhvr>
                                      <p:to>
                                        <p:strVal val="visible"/>
                                      </p:to>
                                    </p:set>
                                    <p:anim calcmode="lin" valueType="num">
                                      <p:cBhvr>
                                        <p:cTn id="39" dur="1000" fill="hold"/>
                                        <p:tgtEl>
                                          <p:spTgt spid="6">
                                            <p:graphicEl>
                                              <a:dgm id="{4661EF90-6048-4E3C-8316-7635788D552A}"/>
                                            </p:graphicEl>
                                          </p:spTgt>
                                        </p:tgtEl>
                                        <p:attrNameLst>
                                          <p:attrName>ppt_w</p:attrName>
                                        </p:attrNameLst>
                                      </p:cBhvr>
                                      <p:tavLst>
                                        <p:tav tm="0">
                                          <p:val>
                                            <p:fltVal val="0"/>
                                          </p:val>
                                        </p:tav>
                                        <p:tav tm="100000">
                                          <p:val>
                                            <p:strVal val="#ppt_w"/>
                                          </p:val>
                                        </p:tav>
                                      </p:tavLst>
                                    </p:anim>
                                    <p:anim calcmode="lin" valueType="num">
                                      <p:cBhvr>
                                        <p:cTn id="40" dur="1000" fill="hold"/>
                                        <p:tgtEl>
                                          <p:spTgt spid="6">
                                            <p:graphicEl>
                                              <a:dgm id="{4661EF90-6048-4E3C-8316-7635788D552A}"/>
                                            </p:graphicEl>
                                          </p:spTgt>
                                        </p:tgtEl>
                                        <p:attrNameLst>
                                          <p:attrName>ppt_h</p:attrName>
                                        </p:attrNameLst>
                                      </p:cBhvr>
                                      <p:tavLst>
                                        <p:tav tm="0">
                                          <p:val>
                                            <p:fltVal val="0"/>
                                          </p:val>
                                        </p:tav>
                                        <p:tav tm="100000">
                                          <p:val>
                                            <p:strVal val="#ppt_h"/>
                                          </p:val>
                                        </p:tav>
                                      </p:tavLst>
                                    </p:anim>
                                    <p:anim calcmode="lin" valueType="num">
                                      <p:cBhvr>
                                        <p:cTn id="41" dur="1000" fill="hold"/>
                                        <p:tgtEl>
                                          <p:spTgt spid="6">
                                            <p:graphicEl>
                                              <a:dgm id="{4661EF90-6048-4E3C-8316-7635788D552A}"/>
                                            </p:graphicEl>
                                          </p:spTgt>
                                        </p:tgtEl>
                                        <p:attrNameLst>
                                          <p:attrName>style.rotation</p:attrName>
                                        </p:attrNameLst>
                                      </p:cBhvr>
                                      <p:tavLst>
                                        <p:tav tm="0">
                                          <p:val>
                                            <p:fltVal val="90"/>
                                          </p:val>
                                        </p:tav>
                                        <p:tav tm="100000">
                                          <p:val>
                                            <p:fltVal val="0"/>
                                          </p:val>
                                        </p:tav>
                                      </p:tavLst>
                                    </p:anim>
                                    <p:animEffect transition="in" filter="fade">
                                      <p:cBhvr>
                                        <p:cTn id="42" dur="1000"/>
                                        <p:tgtEl>
                                          <p:spTgt spid="6">
                                            <p:graphicEl>
                                              <a:dgm id="{4661EF90-6048-4E3C-8316-7635788D552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Diagram 3"/>
          <p:cNvGraphicFramePr/>
          <p:nvPr>
            <p:extLst>
              <p:ext uri="{D42A27DB-BD31-4B8C-83A1-F6EECF244321}">
                <p14:modId xmlns:p14="http://schemas.microsoft.com/office/powerpoint/2010/main" val="3767327704"/>
              </p:ext>
            </p:extLst>
          </p:nvPr>
        </p:nvGraphicFramePr>
        <p:xfrm>
          <a:off x="381000" y="1295400"/>
          <a:ext cx="79248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821331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487ADD2C-6741-444C-805D-4DA67975A9DB}"/>
                                            </p:graphicEl>
                                          </p:spTgt>
                                        </p:tgtEl>
                                        <p:attrNameLst>
                                          <p:attrName>style.visibility</p:attrName>
                                        </p:attrNameLst>
                                      </p:cBhvr>
                                      <p:to>
                                        <p:strVal val="visible"/>
                                      </p:to>
                                    </p:set>
                                    <p:anim calcmode="lin" valueType="num">
                                      <p:cBhvr additive="base">
                                        <p:cTn id="7" dur="500" fill="hold"/>
                                        <p:tgtEl>
                                          <p:spTgt spid="4">
                                            <p:graphicEl>
                                              <a:dgm id="{487ADD2C-6741-444C-805D-4DA67975A9DB}"/>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487ADD2C-6741-444C-805D-4DA67975A9DB}"/>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graphicEl>
                                              <a:dgm id="{96D7B301-0239-47F0-8AC6-EE10EA43B0FA}"/>
                                            </p:graphicEl>
                                          </p:spTgt>
                                        </p:tgtEl>
                                        <p:attrNameLst>
                                          <p:attrName>style.visibility</p:attrName>
                                        </p:attrNameLst>
                                      </p:cBhvr>
                                      <p:to>
                                        <p:strVal val="visible"/>
                                      </p:to>
                                    </p:set>
                                    <p:anim calcmode="lin" valueType="num">
                                      <p:cBhvr additive="base">
                                        <p:cTn id="11" dur="500" fill="hold"/>
                                        <p:tgtEl>
                                          <p:spTgt spid="4">
                                            <p:graphicEl>
                                              <a:dgm id="{96D7B301-0239-47F0-8AC6-EE10EA43B0FA}"/>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graphicEl>
                                              <a:dgm id="{96D7B301-0239-47F0-8AC6-EE10EA43B0FA}"/>
                                            </p:graphic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graphicEl>
                                              <a:dgm id="{0D956BE3-3C38-475C-AEAE-030300999610}"/>
                                            </p:graphicEl>
                                          </p:spTgt>
                                        </p:tgtEl>
                                        <p:attrNameLst>
                                          <p:attrName>style.visibility</p:attrName>
                                        </p:attrNameLst>
                                      </p:cBhvr>
                                      <p:to>
                                        <p:strVal val="visible"/>
                                      </p:to>
                                    </p:set>
                                    <p:anim calcmode="lin" valueType="num">
                                      <p:cBhvr additive="base">
                                        <p:cTn id="17" dur="500" fill="hold"/>
                                        <p:tgtEl>
                                          <p:spTgt spid="4">
                                            <p:graphicEl>
                                              <a:dgm id="{0D956BE3-3C38-475C-AEAE-030300999610}"/>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0D956BE3-3C38-475C-AEAE-030300999610}"/>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graphicEl>
                                              <a:dgm id="{8DADBFDB-AD21-418F-B8D3-5BCC5492A541}"/>
                                            </p:graphicEl>
                                          </p:spTgt>
                                        </p:tgtEl>
                                        <p:attrNameLst>
                                          <p:attrName>style.visibility</p:attrName>
                                        </p:attrNameLst>
                                      </p:cBhvr>
                                      <p:to>
                                        <p:strVal val="visible"/>
                                      </p:to>
                                    </p:set>
                                    <p:anim calcmode="lin" valueType="num">
                                      <p:cBhvr additive="base">
                                        <p:cTn id="23" dur="500" fill="hold"/>
                                        <p:tgtEl>
                                          <p:spTgt spid="4">
                                            <p:graphicEl>
                                              <a:dgm id="{8DADBFDB-AD21-418F-B8D3-5BCC5492A541}"/>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8DADBFDB-AD21-418F-B8D3-5BCC5492A541}"/>
                                            </p:graphic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graphicEl>
                                              <a:dgm id="{32F31C4E-2738-4CB3-B332-1FD33CC03CFC}"/>
                                            </p:graphicEl>
                                          </p:spTgt>
                                        </p:tgtEl>
                                        <p:attrNameLst>
                                          <p:attrName>style.visibility</p:attrName>
                                        </p:attrNameLst>
                                      </p:cBhvr>
                                      <p:to>
                                        <p:strVal val="visible"/>
                                      </p:to>
                                    </p:set>
                                    <p:anim calcmode="lin" valueType="num">
                                      <p:cBhvr additive="base">
                                        <p:cTn id="29" dur="500" fill="hold"/>
                                        <p:tgtEl>
                                          <p:spTgt spid="4">
                                            <p:graphicEl>
                                              <a:dgm id="{32F31C4E-2738-4CB3-B332-1FD33CC03CFC}"/>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graphicEl>
                                              <a:dgm id="{32F31C4E-2738-4CB3-B332-1FD33CC03CFC}"/>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What SACS Expects</a:t>
            </a:r>
            <a:endParaRPr lang="en-US" dirty="0">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83387087"/>
              </p:ext>
            </p:extLst>
          </p:nvPr>
        </p:nvGraphicFramePr>
        <p:xfrm>
          <a:off x="152400" y="1143000"/>
          <a:ext cx="88392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0851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
                                            <p:graphicEl>
                                              <a:dgm id="{A4EEFF96-364C-415D-BFCB-405117FDF7EE}"/>
                                            </p:graphicEl>
                                          </p:spTgt>
                                        </p:tgtEl>
                                        <p:attrNameLst>
                                          <p:attrName>style.visibility</p:attrName>
                                        </p:attrNameLst>
                                      </p:cBhvr>
                                      <p:to>
                                        <p:strVal val="visible"/>
                                      </p:to>
                                    </p:set>
                                    <p:animScale>
                                      <p:cBhvr>
                                        <p:cTn id="7" dur="1000" decel="50000" fill="hold">
                                          <p:stCondLst>
                                            <p:cond delay="0"/>
                                          </p:stCondLst>
                                        </p:cTn>
                                        <p:tgtEl>
                                          <p:spTgt spid="4">
                                            <p:graphicEl>
                                              <a:dgm id="{A4EEFF96-364C-415D-BFCB-405117FDF7EE}"/>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graphicEl>
                                              <a:dgm id="{A4EEFF96-364C-415D-BFCB-405117FDF7EE}"/>
                                            </p:graphicEl>
                                          </p:spTgt>
                                        </p:tgtEl>
                                        <p:attrNameLst>
                                          <p:attrName>ppt_x</p:attrName>
                                          <p:attrName>ppt_y</p:attrName>
                                        </p:attrNameLst>
                                      </p:cBhvr>
                                    </p:animMotion>
                                    <p:animEffect transition="in" filter="fade">
                                      <p:cBhvr>
                                        <p:cTn id="9" dur="1000"/>
                                        <p:tgtEl>
                                          <p:spTgt spid="4">
                                            <p:graphicEl>
                                              <a:dgm id="{A4EEFF96-364C-415D-BFCB-405117FDF7EE}"/>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4">
                                            <p:graphicEl>
                                              <a:dgm id="{6CDB9F24-8487-4FF1-9093-BB8C39653C30}"/>
                                            </p:graphicEl>
                                          </p:spTgt>
                                        </p:tgtEl>
                                        <p:attrNameLst>
                                          <p:attrName>style.visibility</p:attrName>
                                        </p:attrNameLst>
                                      </p:cBhvr>
                                      <p:to>
                                        <p:strVal val="visible"/>
                                      </p:to>
                                    </p:set>
                                    <p:animScale>
                                      <p:cBhvr>
                                        <p:cTn id="14" dur="1000" decel="50000" fill="hold">
                                          <p:stCondLst>
                                            <p:cond delay="0"/>
                                          </p:stCondLst>
                                        </p:cTn>
                                        <p:tgtEl>
                                          <p:spTgt spid="4">
                                            <p:graphicEl>
                                              <a:dgm id="{6CDB9F24-8487-4FF1-9093-BB8C39653C30}"/>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4">
                                            <p:graphicEl>
                                              <a:dgm id="{6CDB9F24-8487-4FF1-9093-BB8C39653C30}"/>
                                            </p:graphicEl>
                                          </p:spTgt>
                                        </p:tgtEl>
                                        <p:attrNameLst>
                                          <p:attrName>ppt_x</p:attrName>
                                          <p:attrName>ppt_y</p:attrName>
                                        </p:attrNameLst>
                                      </p:cBhvr>
                                    </p:animMotion>
                                    <p:animEffect transition="in" filter="fade">
                                      <p:cBhvr>
                                        <p:cTn id="16" dur="1000"/>
                                        <p:tgtEl>
                                          <p:spTgt spid="4">
                                            <p:graphicEl>
                                              <a:dgm id="{6CDB9F24-8487-4FF1-9093-BB8C39653C30}"/>
                                            </p:graphicEl>
                                          </p:spTgt>
                                        </p:tgtEl>
                                      </p:cBhvr>
                                    </p:animEffect>
                                  </p:childTnLst>
                                </p:cTn>
                              </p:par>
                              <p:par>
                                <p:cTn id="17" presetID="52" presetClass="entr" presetSubtype="0" fill="hold" grpId="0" nodeType="withEffect">
                                  <p:stCondLst>
                                    <p:cond delay="0"/>
                                  </p:stCondLst>
                                  <p:childTnLst>
                                    <p:set>
                                      <p:cBhvr>
                                        <p:cTn id="18" dur="1" fill="hold">
                                          <p:stCondLst>
                                            <p:cond delay="0"/>
                                          </p:stCondLst>
                                        </p:cTn>
                                        <p:tgtEl>
                                          <p:spTgt spid="4">
                                            <p:graphicEl>
                                              <a:dgm id="{D6FB22DB-ACE2-4483-A9E5-7E3EF3A967BA}"/>
                                            </p:graphicEl>
                                          </p:spTgt>
                                        </p:tgtEl>
                                        <p:attrNameLst>
                                          <p:attrName>style.visibility</p:attrName>
                                        </p:attrNameLst>
                                      </p:cBhvr>
                                      <p:to>
                                        <p:strVal val="visible"/>
                                      </p:to>
                                    </p:set>
                                    <p:animScale>
                                      <p:cBhvr>
                                        <p:cTn id="19" dur="1000" decel="50000" fill="hold">
                                          <p:stCondLst>
                                            <p:cond delay="0"/>
                                          </p:stCondLst>
                                        </p:cTn>
                                        <p:tgtEl>
                                          <p:spTgt spid="4">
                                            <p:graphicEl>
                                              <a:dgm id="{D6FB22DB-ACE2-4483-A9E5-7E3EF3A967BA}"/>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4">
                                            <p:graphicEl>
                                              <a:dgm id="{D6FB22DB-ACE2-4483-A9E5-7E3EF3A967BA}"/>
                                            </p:graphicEl>
                                          </p:spTgt>
                                        </p:tgtEl>
                                        <p:attrNameLst>
                                          <p:attrName>ppt_x</p:attrName>
                                          <p:attrName>ppt_y</p:attrName>
                                        </p:attrNameLst>
                                      </p:cBhvr>
                                    </p:animMotion>
                                    <p:animEffect transition="in" filter="fade">
                                      <p:cBhvr>
                                        <p:cTn id="21" dur="1000"/>
                                        <p:tgtEl>
                                          <p:spTgt spid="4">
                                            <p:graphicEl>
                                              <a:dgm id="{D6FB22DB-ACE2-4483-A9E5-7E3EF3A967BA}"/>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52" presetClass="entr" presetSubtype="0" fill="hold" grpId="0" nodeType="clickEffect">
                                  <p:stCondLst>
                                    <p:cond delay="0"/>
                                  </p:stCondLst>
                                  <p:childTnLst>
                                    <p:set>
                                      <p:cBhvr>
                                        <p:cTn id="25" dur="1" fill="hold">
                                          <p:stCondLst>
                                            <p:cond delay="0"/>
                                          </p:stCondLst>
                                        </p:cTn>
                                        <p:tgtEl>
                                          <p:spTgt spid="4">
                                            <p:graphicEl>
                                              <a:dgm id="{99303299-D08D-4FB7-80DF-3EAFA1F910DD}"/>
                                            </p:graphicEl>
                                          </p:spTgt>
                                        </p:tgtEl>
                                        <p:attrNameLst>
                                          <p:attrName>style.visibility</p:attrName>
                                        </p:attrNameLst>
                                      </p:cBhvr>
                                      <p:to>
                                        <p:strVal val="visible"/>
                                      </p:to>
                                    </p:set>
                                    <p:animScale>
                                      <p:cBhvr>
                                        <p:cTn id="26" dur="1000" decel="50000" fill="hold">
                                          <p:stCondLst>
                                            <p:cond delay="0"/>
                                          </p:stCondLst>
                                        </p:cTn>
                                        <p:tgtEl>
                                          <p:spTgt spid="4">
                                            <p:graphicEl>
                                              <a:dgm id="{99303299-D08D-4FB7-80DF-3EAFA1F910DD}"/>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4">
                                            <p:graphicEl>
                                              <a:dgm id="{99303299-D08D-4FB7-80DF-3EAFA1F910DD}"/>
                                            </p:graphicEl>
                                          </p:spTgt>
                                        </p:tgtEl>
                                        <p:attrNameLst>
                                          <p:attrName>ppt_x</p:attrName>
                                          <p:attrName>ppt_y</p:attrName>
                                        </p:attrNameLst>
                                      </p:cBhvr>
                                    </p:animMotion>
                                    <p:animEffect transition="in" filter="fade">
                                      <p:cBhvr>
                                        <p:cTn id="28" dur="1000"/>
                                        <p:tgtEl>
                                          <p:spTgt spid="4">
                                            <p:graphicEl>
                                              <a:dgm id="{99303299-D08D-4FB7-80DF-3EAFA1F910DD}"/>
                                            </p:graphicEl>
                                          </p:spTgt>
                                        </p:tgtEl>
                                      </p:cBhvr>
                                    </p:animEffect>
                                  </p:childTnLst>
                                </p:cTn>
                              </p:par>
                              <p:par>
                                <p:cTn id="29" presetID="52" presetClass="entr" presetSubtype="0" fill="hold" grpId="0" nodeType="withEffect">
                                  <p:stCondLst>
                                    <p:cond delay="0"/>
                                  </p:stCondLst>
                                  <p:childTnLst>
                                    <p:set>
                                      <p:cBhvr>
                                        <p:cTn id="30" dur="1" fill="hold">
                                          <p:stCondLst>
                                            <p:cond delay="0"/>
                                          </p:stCondLst>
                                        </p:cTn>
                                        <p:tgtEl>
                                          <p:spTgt spid="4">
                                            <p:graphicEl>
                                              <a:dgm id="{2343071D-65E6-4797-B741-FEE136F5F37A}"/>
                                            </p:graphicEl>
                                          </p:spTgt>
                                        </p:tgtEl>
                                        <p:attrNameLst>
                                          <p:attrName>style.visibility</p:attrName>
                                        </p:attrNameLst>
                                      </p:cBhvr>
                                      <p:to>
                                        <p:strVal val="visible"/>
                                      </p:to>
                                    </p:set>
                                    <p:animScale>
                                      <p:cBhvr>
                                        <p:cTn id="31" dur="1000" decel="50000" fill="hold">
                                          <p:stCondLst>
                                            <p:cond delay="0"/>
                                          </p:stCondLst>
                                        </p:cTn>
                                        <p:tgtEl>
                                          <p:spTgt spid="4">
                                            <p:graphicEl>
                                              <a:dgm id="{2343071D-65E6-4797-B741-FEE136F5F37A}"/>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4">
                                            <p:graphicEl>
                                              <a:dgm id="{2343071D-65E6-4797-B741-FEE136F5F37A}"/>
                                            </p:graphicEl>
                                          </p:spTgt>
                                        </p:tgtEl>
                                        <p:attrNameLst>
                                          <p:attrName>ppt_x</p:attrName>
                                          <p:attrName>ppt_y</p:attrName>
                                        </p:attrNameLst>
                                      </p:cBhvr>
                                    </p:animMotion>
                                    <p:animEffect transition="in" filter="fade">
                                      <p:cBhvr>
                                        <p:cTn id="33" dur="1000"/>
                                        <p:tgtEl>
                                          <p:spTgt spid="4">
                                            <p:graphicEl>
                                              <a:dgm id="{2343071D-65E6-4797-B741-FEE136F5F37A}"/>
                                            </p:graphicEl>
                                          </p:spTgt>
                                        </p:tgtEl>
                                      </p:cBhvr>
                                    </p:animEffect>
                                  </p:childTnLst>
                                </p:cTn>
                              </p:par>
                              <p:par>
                                <p:cTn id="34" presetID="52" presetClass="entr" presetSubtype="0" fill="hold" grpId="0" nodeType="withEffect">
                                  <p:stCondLst>
                                    <p:cond delay="0"/>
                                  </p:stCondLst>
                                  <p:childTnLst>
                                    <p:set>
                                      <p:cBhvr>
                                        <p:cTn id="35" dur="1" fill="hold">
                                          <p:stCondLst>
                                            <p:cond delay="0"/>
                                          </p:stCondLst>
                                        </p:cTn>
                                        <p:tgtEl>
                                          <p:spTgt spid="4">
                                            <p:graphicEl>
                                              <a:dgm id="{92B7547C-E6F3-4BF6-836E-07996BB4B019}"/>
                                            </p:graphicEl>
                                          </p:spTgt>
                                        </p:tgtEl>
                                        <p:attrNameLst>
                                          <p:attrName>style.visibility</p:attrName>
                                        </p:attrNameLst>
                                      </p:cBhvr>
                                      <p:to>
                                        <p:strVal val="visible"/>
                                      </p:to>
                                    </p:set>
                                    <p:animScale>
                                      <p:cBhvr>
                                        <p:cTn id="36" dur="1000" decel="50000" fill="hold">
                                          <p:stCondLst>
                                            <p:cond delay="0"/>
                                          </p:stCondLst>
                                        </p:cTn>
                                        <p:tgtEl>
                                          <p:spTgt spid="4">
                                            <p:graphicEl>
                                              <a:dgm id="{92B7547C-E6F3-4BF6-836E-07996BB4B019}"/>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7" dur="1000" decel="50000" fill="hold">
                                          <p:stCondLst>
                                            <p:cond delay="0"/>
                                          </p:stCondLst>
                                        </p:cTn>
                                        <p:tgtEl>
                                          <p:spTgt spid="4">
                                            <p:graphicEl>
                                              <a:dgm id="{92B7547C-E6F3-4BF6-836E-07996BB4B019}"/>
                                            </p:graphicEl>
                                          </p:spTgt>
                                        </p:tgtEl>
                                        <p:attrNameLst>
                                          <p:attrName>ppt_x</p:attrName>
                                          <p:attrName>ppt_y</p:attrName>
                                        </p:attrNameLst>
                                      </p:cBhvr>
                                    </p:animMotion>
                                    <p:animEffect transition="in" filter="fade">
                                      <p:cBhvr>
                                        <p:cTn id="38" dur="1000"/>
                                        <p:tgtEl>
                                          <p:spTgt spid="4">
                                            <p:graphicEl>
                                              <a:dgm id="{92B7547C-E6F3-4BF6-836E-07996BB4B01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effectLst/>
              </a:rPr>
              <a:t>Support for the SACS Reaffirmation</a:t>
            </a:r>
            <a:endParaRPr lang="en-US" sz="3600" dirty="0">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57017597"/>
              </p:ext>
            </p:extLst>
          </p:nvPr>
        </p:nvGraphicFramePr>
        <p:xfrm>
          <a:off x="457200" y="2057400"/>
          <a:ext cx="8229600" cy="40735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03857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graphicEl>
                                              <a:dgm id="{CAB8DC82-0027-449A-B070-915ADF2E2DA5}"/>
                                            </p:graphicEl>
                                          </p:spTgt>
                                        </p:tgtEl>
                                        <p:attrNameLst>
                                          <p:attrName>style.visibility</p:attrName>
                                        </p:attrNameLst>
                                      </p:cBhvr>
                                      <p:to>
                                        <p:strVal val="visible"/>
                                      </p:to>
                                    </p:set>
                                    <p:anim calcmode="lin" valueType="num">
                                      <p:cBhvr>
                                        <p:cTn id="7" dur="1000" fill="hold"/>
                                        <p:tgtEl>
                                          <p:spTgt spid="4">
                                            <p:graphicEl>
                                              <a:dgm id="{CAB8DC82-0027-449A-B070-915ADF2E2DA5}"/>
                                            </p:graphicEl>
                                          </p:spTgt>
                                        </p:tgtEl>
                                        <p:attrNameLst>
                                          <p:attrName>ppt_w</p:attrName>
                                        </p:attrNameLst>
                                      </p:cBhvr>
                                      <p:tavLst>
                                        <p:tav tm="0">
                                          <p:val>
                                            <p:fltVal val="0"/>
                                          </p:val>
                                        </p:tav>
                                        <p:tav tm="100000">
                                          <p:val>
                                            <p:strVal val="#ppt_w"/>
                                          </p:val>
                                        </p:tav>
                                      </p:tavLst>
                                    </p:anim>
                                    <p:anim calcmode="lin" valueType="num">
                                      <p:cBhvr>
                                        <p:cTn id="8" dur="1000" fill="hold"/>
                                        <p:tgtEl>
                                          <p:spTgt spid="4">
                                            <p:graphicEl>
                                              <a:dgm id="{CAB8DC82-0027-449A-B070-915ADF2E2DA5}"/>
                                            </p:graphicEl>
                                          </p:spTgt>
                                        </p:tgtEl>
                                        <p:attrNameLst>
                                          <p:attrName>ppt_h</p:attrName>
                                        </p:attrNameLst>
                                      </p:cBhvr>
                                      <p:tavLst>
                                        <p:tav tm="0">
                                          <p:val>
                                            <p:fltVal val="0"/>
                                          </p:val>
                                        </p:tav>
                                        <p:tav tm="100000">
                                          <p:val>
                                            <p:strVal val="#ppt_h"/>
                                          </p:val>
                                        </p:tav>
                                      </p:tavLst>
                                    </p:anim>
                                    <p:anim calcmode="lin" valueType="num">
                                      <p:cBhvr>
                                        <p:cTn id="9" dur="1000" fill="hold"/>
                                        <p:tgtEl>
                                          <p:spTgt spid="4">
                                            <p:graphicEl>
                                              <a:dgm id="{CAB8DC82-0027-449A-B070-915ADF2E2DA5}"/>
                                            </p:graphicEl>
                                          </p:spTgt>
                                        </p:tgtEl>
                                        <p:attrNameLst>
                                          <p:attrName>style.rotation</p:attrName>
                                        </p:attrNameLst>
                                      </p:cBhvr>
                                      <p:tavLst>
                                        <p:tav tm="0">
                                          <p:val>
                                            <p:fltVal val="90"/>
                                          </p:val>
                                        </p:tav>
                                        <p:tav tm="100000">
                                          <p:val>
                                            <p:fltVal val="0"/>
                                          </p:val>
                                        </p:tav>
                                      </p:tavLst>
                                    </p:anim>
                                    <p:animEffect transition="in" filter="fade">
                                      <p:cBhvr>
                                        <p:cTn id="10" dur="1000"/>
                                        <p:tgtEl>
                                          <p:spTgt spid="4">
                                            <p:graphicEl>
                                              <a:dgm id="{CAB8DC82-0027-449A-B070-915ADF2E2DA5}"/>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graphicEl>
                                              <a:dgm id="{405CD19F-009E-4A30-8B0D-C88C90E702A2}"/>
                                            </p:graphicEl>
                                          </p:spTgt>
                                        </p:tgtEl>
                                        <p:attrNameLst>
                                          <p:attrName>style.visibility</p:attrName>
                                        </p:attrNameLst>
                                      </p:cBhvr>
                                      <p:to>
                                        <p:strVal val="visible"/>
                                      </p:to>
                                    </p:set>
                                    <p:anim calcmode="lin" valueType="num">
                                      <p:cBhvr>
                                        <p:cTn id="15" dur="1000" fill="hold"/>
                                        <p:tgtEl>
                                          <p:spTgt spid="4">
                                            <p:graphicEl>
                                              <a:dgm id="{405CD19F-009E-4A30-8B0D-C88C90E702A2}"/>
                                            </p:graphicEl>
                                          </p:spTgt>
                                        </p:tgtEl>
                                        <p:attrNameLst>
                                          <p:attrName>ppt_w</p:attrName>
                                        </p:attrNameLst>
                                      </p:cBhvr>
                                      <p:tavLst>
                                        <p:tav tm="0">
                                          <p:val>
                                            <p:fltVal val="0"/>
                                          </p:val>
                                        </p:tav>
                                        <p:tav tm="100000">
                                          <p:val>
                                            <p:strVal val="#ppt_w"/>
                                          </p:val>
                                        </p:tav>
                                      </p:tavLst>
                                    </p:anim>
                                    <p:anim calcmode="lin" valueType="num">
                                      <p:cBhvr>
                                        <p:cTn id="16" dur="1000" fill="hold"/>
                                        <p:tgtEl>
                                          <p:spTgt spid="4">
                                            <p:graphicEl>
                                              <a:dgm id="{405CD19F-009E-4A30-8B0D-C88C90E702A2}"/>
                                            </p:graphicEl>
                                          </p:spTgt>
                                        </p:tgtEl>
                                        <p:attrNameLst>
                                          <p:attrName>ppt_h</p:attrName>
                                        </p:attrNameLst>
                                      </p:cBhvr>
                                      <p:tavLst>
                                        <p:tav tm="0">
                                          <p:val>
                                            <p:fltVal val="0"/>
                                          </p:val>
                                        </p:tav>
                                        <p:tav tm="100000">
                                          <p:val>
                                            <p:strVal val="#ppt_h"/>
                                          </p:val>
                                        </p:tav>
                                      </p:tavLst>
                                    </p:anim>
                                    <p:anim calcmode="lin" valueType="num">
                                      <p:cBhvr>
                                        <p:cTn id="17" dur="1000" fill="hold"/>
                                        <p:tgtEl>
                                          <p:spTgt spid="4">
                                            <p:graphicEl>
                                              <a:dgm id="{405CD19F-009E-4A30-8B0D-C88C90E702A2}"/>
                                            </p:graphicEl>
                                          </p:spTgt>
                                        </p:tgtEl>
                                        <p:attrNameLst>
                                          <p:attrName>style.rotation</p:attrName>
                                        </p:attrNameLst>
                                      </p:cBhvr>
                                      <p:tavLst>
                                        <p:tav tm="0">
                                          <p:val>
                                            <p:fltVal val="90"/>
                                          </p:val>
                                        </p:tav>
                                        <p:tav tm="100000">
                                          <p:val>
                                            <p:fltVal val="0"/>
                                          </p:val>
                                        </p:tav>
                                      </p:tavLst>
                                    </p:anim>
                                    <p:animEffect transition="in" filter="fade">
                                      <p:cBhvr>
                                        <p:cTn id="18" dur="1000"/>
                                        <p:tgtEl>
                                          <p:spTgt spid="4">
                                            <p:graphicEl>
                                              <a:dgm id="{405CD19F-009E-4A30-8B0D-C88C90E702A2}"/>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graphicEl>
                                              <a:dgm id="{682F0278-6DC4-41EE-9DE2-8A6B5252F086}"/>
                                            </p:graphicEl>
                                          </p:spTgt>
                                        </p:tgtEl>
                                        <p:attrNameLst>
                                          <p:attrName>style.visibility</p:attrName>
                                        </p:attrNameLst>
                                      </p:cBhvr>
                                      <p:to>
                                        <p:strVal val="visible"/>
                                      </p:to>
                                    </p:set>
                                    <p:anim calcmode="lin" valueType="num">
                                      <p:cBhvr>
                                        <p:cTn id="23" dur="1000" fill="hold"/>
                                        <p:tgtEl>
                                          <p:spTgt spid="4">
                                            <p:graphicEl>
                                              <a:dgm id="{682F0278-6DC4-41EE-9DE2-8A6B5252F086}"/>
                                            </p:graphicEl>
                                          </p:spTgt>
                                        </p:tgtEl>
                                        <p:attrNameLst>
                                          <p:attrName>ppt_w</p:attrName>
                                        </p:attrNameLst>
                                      </p:cBhvr>
                                      <p:tavLst>
                                        <p:tav tm="0">
                                          <p:val>
                                            <p:fltVal val="0"/>
                                          </p:val>
                                        </p:tav>
                                        <p:tav tm="100000">
                                          <p:val>
                                            <p:strVal val="#ppt_w"/>
                                          </p:val>
                                        </p:tav>
                                      </p:tavLst>
                                    </p:anim>
                                    <p:anim calcmode="lin" valueType="num">
                                      <p:cBhvr>
                                        <p:cTn id="24" dur="1000" fill="hold"/>
                                        <p:tgtEl>
                                          <p:spTgt spid="4">
                                            <p:graphicEl>
                                              <a:dgm id="{682F0278-6DC4-41EE-9DE2-8A6B5252F086}"/>
                                            </p:graphicEl>
                                          </p:spTgt>
                                        </p:tgtEl>
                                        <p:attrNameLst>
                                          <p:attrName>ppt_h</p:attrName>
                                        </p:attrNameLst>
                                      </p:cBhvr>
                                      <p:tavLst>
                                        <p:tav tm="0">
                                          <p:val>
                                            <p:fltVal val="0"/>
                                          </p:val>
                                        </p:tav>
                                        <p:tav tm="100000">
                                          <p:val>
                                            <p:strVal val="#ppt_h"/>
                                          </p:val>
                                        </p:tav>
                                      </p:tavLst>
                                    </p:anim>
                                    <p:anim calcmode="lin" valueType="num">
                                      <p:cBhvr>
                                        <p:cTn id="25" dur="1000" fill="hold"/>
                                        <p:tgtEl>
                                          <p:spTgt spid="4">
                                            <p:graphicEl>
                                              <a:dgm id="{682F0278-6DC4-41EE-9DE2-8A6B5252F086}"/>
                                            </p:graphicEl>
                                          </p:spTgt>
                                        </p:tgtEl>
                                        <p:attrNameLst>
                                          <p:attrName>style.rotation</p:attrName>
                                        </p:attrNameLst>
                                      </p:cBhvr>
                                      <p:tavLst>
                                        <p:tav tm="0">
                                          <p:val>
                                            <p:fltVal val="90"/>
                                          </p:val>
                                        </p:tav>
                                        <p:tav tm="100000">
                                          <p:val>
                                            <p:fltVal val="0"/>
                                          </p:val>
                                        </p:tav>
                                      </p:tavLst>
                                    </p:anim>
                                    <p:animEffect transition="in" filter="fade">
                                      <p:cBhvr>
                                        <p:cTn id="26" dur="1000"/>
                                        <p:tgtEl>
                                          <p:spTgt spid="4">
                                            <p:graphicEl>
                                              <a:dgm id="{682F0278-6DC4-41EE-9DE2-8A6B5252F086}"/>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graphicEl>
                                              <a:dgm id="{68763283-2A40-4700-967F-82CA2F8C05AB}"/>
                                            </p:graphicEl>
                                          </p:spTgt>
                                        </p:tgtEl>
                                        <p:attrNameLst>
                                          <p:attrName>style.visibility</p:attrName>
                                        </p:attrNameLst>
                                      </p:cBhvr>
                                      <p:to>
                                        <p:strVal val="visible"/>
                                      </p:to>
                                    </p:set>
                                    <p:anim calcmode="lin" valueType="num">
                                      <p:cBhvr>
                                        <p:cTn id="31" dur="1000" fill="hold"/>
                                        <p:tgtEl>
                                          <p:spTgt spid="4">
                                            <p:graphicEl>
                                              <a:dgm id="{68763283-2A40-4700-967F-82CA2F8C05AB}"/>
                                            </p:graphicEl>
                                          </p:spTgt>
                                        </p:tgtEl>
                                        <p:attrNameLst>
                                          <p:attrName>ppt_w</p:attrName>
                                        </p:attrNameLst>
                                      </p:cBhvr>
                                      <p:tavLst>
                                        <p:tav tm="0">
                                          <p:val>
                                            <p:fltVal val="0"/>
                                          </p:val>
                                        </p:tav>
                                        <p:tav tm="100000">
                                          <p:val>
                                            <p:strVal val="#ppt_w"/>
                                          </p:val>
                                        </p:tav>
                                      </p:tavLst>
                                    </p:anim>
                                    <p:anim calcmode="lin" valueType="num">
                                      <p:cBhvr>
                                        <p:cTn id="32" dur="1000" fill="hold"/>
                                        <p:tgtEl>
                                          <p:spTgt spid="4">
                                            <p:graphicEl>
                                              <a:dgm id="{68763283-2A40-4700-967F-82CA2F8C05AB}"/>
                                            </p:graphicEl>
                                          </p:spTgt>
                                        </p:tgtEl>
                                        <p:attrNameLst>
                                          <p:attrName>ppt_h</p:attrName>
                                        </p:attrNameLst>
                                      </p:cBhvr>
                                      <p:tavLst>
                                        <p:tav tm="0">
                                          <p:val>
                                            <p:fltVal val="0"/>
                                          </p:val>
                                        </p:tav>
                                        <p:tav tm="100000">
                                          <p:val>
                                            <p:strVal val="#ppt_h"/>
                                          </p:val>
                                        </p:tav>
                                      </p:tavLst>
                                    </p:anim>
                                    <p:anim calcmode="lin" valueType="num">
                                      <p:cBhvr>
                                        <p:cTn id="33" dur="1000" fill="hold"/>
                                        <p:tgtEl>
                                          <p:spTgt spid="4">
                                            <p:graphicEl>
                                              <a:dgm id="{68763283-2A40-4700-967F-82CA2F8C05AB}"/>
                                            </p:graphicEl>
                                          </p:spTgt>
                                        </p:tgtEl>
                                        <p:attrNameLst>
                                          <p:attrName>style.rotation</p:attrName>
                                        </p:attrNameLst>
                                      </p:cBhvr>
                                      <p:tavLst>
                                        <p:tav tm="0">
                                          <p:val>
                                            <p:fltVal val="90"/>
                                          </p:val>
                                        </p:tav>
                                        <p:tav tm="100000">
                                          <p:val>
                                            <p:fltVal val="0"/>
                                          </p:val>
                                        </p:tav>
                                      </p:tavLst>
                                    </p:anim>
                                    <p:animEffect transition="in" filter="fade">
                                      <p:cBhvr>
                                        <p:cTn id="34" dur="1000"/>
                                        <p:tgtEl>
                                          <p:spTgt spid="4">
                                            <p:graphicEl>
                                              <a:dgm id="{68763283-2A40-4700-967F-82CA2F8C05AB}"/>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4">
                                            <p:graphicEl>
                                              <a:dgm id="{1202C7A5-3025-473B-A464-3440153365D1}"/>
                                            </p:graphicEl>
                                          </p:spTgt>
                                        </p:tgtEl>
                                        <p:attrNameLst>
                                          <p:attrName>style.visibility</p:attrName>
                                        </p:attrNameLst>
                                      </p:cBhvr>
                                      <p:to>
                                        <p:strVal val="visible"/>
                                      </p:to>
                                    </p:set>
                                    <p:anim calcmode="lin" valueType="num">
                                      <p:cBhvr>
                                        <p:cTn id="39" dur="1000" fill="hold"/>
                                        <p:tgtEl>
                                          <p:spTgt spid="4">
                                            <p:graphicEl>
                                              <a:dgm id="{1202C7A5-3025-473B-A464-3440153365D1}"/>
                                            </p:graphicEl>
                                          </p:spTgt>
                                        </p:tgtEl>
                                        <p:attrNameLst>
                                          <p:attrName>ppt_w</p:attrName>
                                        </p:attrNameLst>
                                      </p:cBhvr>
                                      <p:tavLst>
                                        <p:tav tm="0">
                                          <p:val>
                                            <p:fltVal val="0"/>
                                          </p:val>
                                        </p:tav>
                                        <p:tav tm="100000">
                                          <p:val>
                                            <p:strVal val="#ppt_w"/>
                                          </p:val>
                                        </p:tav>
                                      </p:tavLst>
                                    </p:anim>
                                    <p:anim calcmode="lin" valueType="num">
                                      <p:cBhvr>
                                        <p:cTn id="40" dur="1000" fill="hold"/>
                                        <p:tgtEl>
                                          <p:spTgt spid="4">
                                            <p:graphicEl>
                                              <a:dgm id="{1202C7A5-3025-473B-A464-3440153365D1}"/>
                                            </p:graphicEl>
                                          </p:spTgt>
                                        </p:tgtEl>
                                        <p:attrNameLst>
                                          <p:attrName>ppt_h</p:attrName>
                                        </p:attrNameLst>
                                      </p:cBhvr>
                                      <p:tavLst>
                                        <p:tav tm="0">
                                          <p:val>
                                            <p:fltVal val="0"/>
                                          </p:val>
                                        </p:tav>
                                        <p:tav tm="100000">
                                          <p:val>
                                            <p:strVal val="#ppt_h"/>
                                          </p:val>
                                        </p:tav>
                                      </p:tavLst>
                                    </p:anim>
                                    <p:anim calcmode="lin" valueType="num">
                                      <p:cBhvr>
                                        <p:cTn id="41" dur="1000" fill="hold"/>
                                        <p:tgtEl>
                                          <p:spTgt spid="4">
                                            <p:graphicEl>
                                              <a:dgm id="{1202C7A5-3025-473B-A464-3440153365D1}"/>
                                            </p:graphicEl>
                                          </p:spTgt>
                                        </p:tgtEl>
                                        <p:attrNameLst>
                                          <p:attrName>style.rotation</p:attrName>
                                        </p:attrNameLst>
                                      </p:cBhvr>
                                      <p:tavLst>
                                        <p:tav tm="0">
                                          <p:val>
                                            <p:fltVal val="90"/>
                                          </p:val>
                                        </p:tav>
                                        <p:tav tm="100000">
                                          <p:val>
                                            <p:fltVal val="0"/>
                                          </p:val>
                                        </p:tav>
                                      </p:tavLst>
                                    </p:anim>
                                    <p:animEffect transition="in" filter="fade">
                                      <p:cBhvr>
                                        <p:cTn id="42" dur="1000"/>
                                        <p:tgtEl>
                                          <p:spTgt spid="4">
                                            <p:graphicEl>
                                              <a:dgm id="{1202C7A5-3025-473B-A464-3440153365D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heme/theme1.xml><?xml version="1.0" encoding="utf-8"?>
<a:theme xmlns:a="http://schemas.openxmlformats.org/drawingml/2006/main" name="Globe design template">
  <a:themeElements>
    <a:clrScheme name="Office Them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Office Them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Office Them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Office Them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Office Them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ffice Them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Office Them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Office Them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Office Them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Office Them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 design template</Template>
  <TotalTime>1358</TotalTime>
  <Words>1101</Words>
  <Application>Microsoft Office PowerPoint</Application>
  <PresentationFormat>On-screen Show (4:3)</PresentationFormat>
  <Paragraphs>177</Paragraphs>
  <Slides>11</Slides>
  <Notes>11</Notes>
  <HiddenSlides>0</HiddenSlides>
  <MMClips>0</MMClips>
  <ScaleCrop>false</ScaleCrop>
  <HeadingPairs>
    <vt:vector size="6" baseType="variant">
      <vt:variant>
        <vt:lpstr>Theme</vt:lpstr>
      </vt:variant>
      <vt:variant>
        <vt:i4>1</vt:i4>
      </vt:variant>
      <vt:variant>
        <vt:lpstr>Slide Titles</vt:lpstr>
      </vt:variant>
      <vt:variant>
        <vt:i4>11</vt:i4>
      </vt:variant>
      <vt:variant>
        <vt:lpstr>Custom Shows</vt:lpstr>
      </vt:variant>
      <vt:variant>
        <vt:i4>1</vt:i4>
      </vt:variant>
    </vt:vector>
  </HeadingPairs>
  <TitlesOfParts>
    <vt:vector size="13" baseType="lpstr">
      <vt:lpstr>Globe design template</vt:lpstr>
      <vt:lpstr>SACS 2013-14:  Introduction and Overview</vt:lpstr>
      <vt:lpstr>9-21-11 Agenda </vt:lpstr>
      <vt:lpstr>Important Dates</vt:lpstr>
      <vt:lpstr>Historical Context</vt:lpstr>
      <vt:lpstr>Assumptions </vt:lpstr>
      <vt:lpstr>Guiding Principles </vt:lpstr>
      <vt:lpstr>PowerPoint Presentation</vt:lpstr>
      <vt:lpstr>What SACS Expects</vt:lpstr>
      <vt:lpstr>Support for the SACS Reaffirmation</vt:lpstr>
      <vt:lpstr>Looking Forward</vt:lpstr>
      <vt:lpstr>What We Promise</vt:lpstr>
      <vt:lpstr>Short Overview</vt:lpstr>
    </vt:vector>
  </TitlesOfParts>
  <Company>UF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Brophy,Timothy S</dc:creator>
  <cp:lastModifiedBy>Brophy,Timothy S</cp:lastModifiedBy>
  <cp:revision>150</cp:revision>
  <cp:lastPrinted>2011-08-12T18:32:27Z</cp:lastPrinted>
  <dcterms:created xsi:type="dcterms:W3CDTF">2011-08-05T11:58:20Z</dcterms:created>
  <dcterms:modified xsi:type="dcterms:W3CDTF">2011-09-20T13:02:03Z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TC102037751033</vt:lpwstr>
  </property>
</Properties>
</file>