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9" r:id="rId3"/>
    <p:sldId id="270" r:id="rId4"/>
    <p:sldId id="269" r:id="rId5"/>
    <p:sldId id="271" r:id="rId6"/>
    <p:sldId id="276" r:id="rId7"/>
    <p:sldId id="277" r:id="rId8"/>
    <p:sldId id="265" r:id="rId9"/>
    <p:sldId id="26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5622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45" autoAdjust="0"/>
    <p:restoredTop sz="90929"/>
  </p:normalViewPr>
  <p:slideViewPr>
    <p:cSldViewPr>
      <p:cViewPr>
        <p:scale>
          <a:sx n="100" d="100"/>
          <a:sy n="100" d="100"/>
        </p:scale>
        <p:origin x="-1476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34542-2F85-40E1-B344-81D328693E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84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6A4D6-0FF6-4B2B-ACBC-B7DC896E98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47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5734B-57E0-4417-9963-310513DF7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0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1D2CA-9AD4-4C3D-8E0B-D380BC4DEC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96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BAAE2-6911-4524-BFB6-FFA757EA8B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3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BEDF6-9AB1-45CC-AB48-2BAFE88E54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77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90CB8-2241-41E7-910D-60D192F02E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28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EFC49-1504-44AB-828B-EB28A8CA39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75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10DF3-CCF5-438A-AC1E-188DE31078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80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E5473-A8EA-48DB-8F5D-11E464969F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25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61456-4B39-4508-B6D5-0A046D5231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89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pPr>
              <a:defRPr/>
            </a:pPr>
            <a:fld id="{DCDB8516-7C07-4AFF-96AD-B060B316AE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609600"/>
            <a:ext cx="73152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SACS Coordinators Meeting</a:t>
            </a:r>
            <a:br>
              <a:rPr lang="en-US" sz="3600" dirty="0" smtClean="0"/>
            </a:br>
            <a:r>
              <a:rPr lang="en-US" sz="3600" dirty="0" smtClean="0"/>
              <a:t>VP and Others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2514600"/>
            <a:ext cx="7391400" cy="25146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Wednesday, August 8, 2012</a:t>
            </a:r>
          </a:p>
          <a:p>
            <a:pPr eaLnBrk="1" hangingPunct="1"/>
            <a:endParaRPr lang="en-US" sz="2600" dirty="0" smtClean="0"/>
          </a:p>
          <a:p>
            <a:pPr eaLnBrk="1" hangingPunct="1"/>
            <a:endParaRPr lang="en-US" sz="2600" dirty="0" smtClean="0"/>
          </a:p>
          <a:p>
            <a:pPr eaLnBrk="1" hangingPunct="1"/>
            <a:r>
              <a:rPr lang="en-US" sz="2600" dirty="0" smtClean="0"/>
              <a:t>Timothy Brophy – Director, Institutional Assessment</a:t>
            </a:r>
          </a:p>
          <a:p>
            <a:pPr eaLnBrk="1" hangingPunct="1"/>
            <a:r>
              <a:rPr lang="en-US" sz="2600" dirty="0" smtClean="0"/>
              <a:t>Cheryl Gater – Director, SACS Accreditation</a:t>
            </a:r>
          </a:p>
        </p:txBody>
      </p:sp>
      <p:sp>
        <p:nvSpPr>
          <p:cNvPr id="2052" name="Rectangle 12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2053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2474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5" r="28438"/>
          <a:stretch>
            <a:fillRect/>
          </a:stretch>
        </p:blipFill>
        <p:spPr bwMode="auto">
          <a:xfrm>
            <a:off x="0" y="0"/>
            <a:ext cx="13716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068344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95400"/>
            <a:ext cx="7467600" cy="4800600"/>
          </a:xfrm>
        </p:spPr>
        <p:txBody>
          <a:bodyPr/>
          <a:lstStyle/>
          <a:p>
            <a:r>
              <a:rPr lang="en-US" dirty="0" smtClean="0"/>
              <a:t>Highlights from the SACS COC Summer Institute</a:t>
            </a:r>
          </a:p>
          <a:p>
            <a:r>
              <a:rPr lang="en-US" dirty="0" smtClean="0"/>
              <a:t>Unit/Division Annual Goals Reporting Examples</a:t>
            </a:r>
          </a:p>
          <a:p>
            <a:r>
              <a:rPr lang="en-US" dirty="0" smtClean="0"/>
              <a:t>Reporting Deadlines and Timeline</a:t>
            </a:r>
            <a:endParaRPr lang="en-US" dirty="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2474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5" r="28438"/>
          <a:stretch>
            <a:fillRect/>
          </a:stretch>
        </p:blipFill>
        <p:spPr bwMode="auto">
          <a:xfrm>
            <a:off x="0" y="0"/>
            <a:ext cx="13716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68580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Goals Reporting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143000"/>
            <a:ext cx="7543800" cy="49530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dirty="0" smtClean="0"/>
              <a:t>Focus on content, not format</a:t>
            </a:r>
          </a:p>
          <a:p>
            <a:pPr eaLnBrk="1" hangingPunct="1">
              <a:spcAft>
                <a:spcPts val="1200"/>
              </a:spcAft>
            </a:pPr>
            <a:r>
              <a:rPr lang="en-US" dirty="0" smtClean="0"/>
              <a:t>Assessments specifically listed with appropriate goal</a:t>
            </a:r>
          </a:p>
          <a:p>
            <a:pPr eaLnBrk="1" hangingPunct="1">
              <a:spcAft>
                <a:spcPts val="1200"/>
              </a:spcAft>
            </a:pPr>
            <a:r>
              <a:rPr lang="en-US" dirty="0" smtClean="0"/>
              <a:t>Location of results</a:t>
            </a:r>
          </a:p>
          <a:p>
            <a:pPr eaLnBrk="1" hangingPunct="1">
              <a:spcAft>
                <a:spcPts val="1200"/>
              </a:spcAft>
            </a:pPr>
            <a:r>
              <a:rPr lang="en-US" dirty="0" smtClean="0"/>
              <a:t>Results are reported and reference comparisons to prior year’s data and established benchmarks</a:t>
            </a:r>
          </a:p>
          <a:p>
            <a:pPr eaLnBrk="1" hangingPunct="1">
              <a:spcAft>
                <a:spcPts val="1200"/>
              </a:spcAft>
            </a:pPr>
            <a:r>
              <a:rPr lang="en-US" dirty="0" smtClean="0"/>
              <a:t>Use of results/modifications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2474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5" r="28438"/>
          <a:stretch>
            <a:fillRect/>
          </a:stretch>
        </p:blipFill>
        <p:spPr bwMode="auto">
          <a:xfrm>
            <a:off x="0" y="0"/>
            <a:ext cx="13716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68580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Reporting Deadlines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752600"/>
            <a:ext cx="6858000" cy="419100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dirty="0" smtClean="0"/>
              <a:t>November 30, 2012 – IE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dirty="0" smtClean="0"/>
              <a:t>December 21, 2012 – majority of standards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dirty="0" smtClean="0"/>
              <a:t>May 10, 2013 – EVERYTHING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2474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5" r="28438"/>
          <a:stretch>
            <a:fillRect/>
          </a:stretch>
        </p:blipFill>
        <p:spPr bwMode="auto">
          <a:xfrm>
            <a:off x="0" y="0"/>
            <a:ext cx="13716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68580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Timeline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219200"/>
            <a:ext cx="6858000" cy="4724400"/>
          </a:xfrm>
        </p:spPr>
        <p:txBody>
          <a:bodyPr/>
          <a:lstStyle/>
          <a:p>
            <a:pPr eaLnBrk="1" hangingPunct="1"/>
            <a:r>
              <a:rPr lang="en-US" dirty="0" smtClean="0"/>
              <a:t>Fall 2012</a:t>
            </a:r>
          </a:p>
          <a:p>
            <a:pPr lvl="1" eaLnBrk="1" hangingPunct="1"/>
            <a:r>
              <a:rPr lang="en-US" dirty="0" smtClean="0"/>
              <a:t>Enter goals into Compliance Assist for 2012-2013</a:t>
            </a:r>
          </a:p>
          <a:p>
            <a:pPr lvl="1" eaLnBrk="1" hangingPunct="1"/>
            <a:r>
              <a:rPr lang="en-US" dirty="0" smtClean="0"/>
              <a:t>Narratives and documentation draft due</a:t>
            </a:r>
          </a:p>
          <a:p>
            <a:pPr eaLnBrk="1" hangingPunct="1"/>
            <a:r>
              <a:rPr lang="en-US" dirty="0" smtClean="0"/>
              <a:t>Spring 2013</a:t>
            </a:r>
          </a:p>
          <a:p>
            <a:pPr lvl="1" eaLnBrk="1" hangingPunct="1"/>
            <a:r>
              <a:rPr lang="en-US" dirty="0" smtClean="0"/>
              <a:t>Document goals data in Compliance Assist for 2012-2013, if available</a:t>
            </a:r>
          </a:p>
          <a:p>
            <a:pPr lvl="1" eaLnBrk="1" hangingPunct="1"/>
            <a:r>
              <a:rPr lang="en-US" dirty="0" smtClean="0"/>
              <a:t>Final narratives and documentation due for all standards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2474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5" r="28438"/>
          <a:stretch>
            <a:fillRect/>
          </a:stretch>
        </p:blipFill>
        <p:spPr bwMode="auto">
          <a:xfrm>
            <a:off x="0" y="0"/>
            <a:ext cx="13716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68580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Timeline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219200"/>
            <a:ext cx="6858000" cy="4724400"/>
          </a:xfrm>
        </p:spPr>
        <p:txBody>
          <a:bodyPr/>
          <a:lstStyle/>
          <a:p>
            <a:pPr eaLnBrk="1" hangingPunct="1"/>
            <a:r>
              <a:rPr lang="en-US" dirty="0" smtClean="0"/>
              <a:t>Summer 2013</a:t>
            </a:r>
          </a:p>
          <a:p>
            <a:pPr lvl="1" eaLnBrk="1" hangingPunct="1"/>
            <a:r>
              <a:rPr lang="en-US" dirty="0" smtClean="0"/>
              <a:t>Institutional Assessment will complete final draft of Compliance Certificate</a:t>
            </a:r>
          </a:p>
          <a:p>
            <a:pPr eaLnBrk="1" hangingPunct="1"/>
            <a:r>
              <a:rPr lang="en-US" dirty="0" smtClean="0"/>
              <a:t>Fall 2013</a:t>
            </a:r>
          </a:p>
          <a:p>
            <a:pPr lvl="1" eaLnBrk="1" hangingPunct="1"/>
            <a:r>
              <a:rPr lang="en-US" dirty="0" smtClean="0"/>
              <a:t>Compliance Certificate turned in</a:t>
            </a:r>
          </a:p>
          <a:p>
            <a:pPr lvl="1" eaLnBrk="1" hangingPunct="1"/>
            <a:r>
              <a:rPr lang="en-US" dirty="0" smtClean="0"/>
              <a:t>SACS Off-Site Committee Review</a:t>
            </a:r>
          </a:p>
          <a:p>
            <a:pPr lvl="1" eaLnBrk="1" hangingPunct="1"/>
            <a:r>
              <a:rPr lang="en-US" dirty="0" smtClean="0"/>
              <a:t>Plan SACS On-Site Visit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2474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5" r="28438"/>
          <a:stretch>
            <a:fillRect/>
          </a:stretch>
        </p:blipFill>
        <p:spPr bwMode="auto">
          <a:xfrm>
            <a:off x="0" y="0"/>
            <a:ext cx="13716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369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68580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Timeline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219200"/>
            <a:ext cx="6858000" cy="4724400"/>
          </a:xfrm>
        </p:spPr>
        <p:txBody>
          <a:bodyPr/>
          <a:lstStyle/>
          <a:p>
            <a:pPr eaLnBrk="1" hangingPunct="1"/>
            <a:r>
              <a:rPr lang="en-US" dirty="0" smtClean="0"/>
              <a:t>Spring 2014</a:t>
            </a:r>
          </a:p>
          <a:p>
            <a:pPr lvl="1" eaLnBrk="1" hangingPunct="1"/>
            <a:r>
              <a:rPr lang="en-US" dirty="0" smtClean="0"/>
              <a:t>SACS On-site Visit, most likely February</a:t>
            </a:r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Fall 2014</a:t>
            </a:r>
          </a:p>
          <a:p>
            <a:pPr lvl="1" eaLnBrk="1" hangingPunct="1"/>
            <a:r>
              <a:rPr lang="en-US" dirty="0" smtClean="0"/>
              <a:t>SACS Board decision in December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2474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5" r="28438"/>
          <a:stretch>
            <a:fillRect/>
          </a:stretch>
        </p:blipFill>
        <p:spPr bwMode="auto">
          <a:xfrm>
            <a:off x="0" y="0"/>
            <a:ext cx="13716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197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68580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Next Meeting:</a:t>
            </a:r>
            <a:br>
              <a:rPr lang="en-US" dirty="0" smtClean="0"/>
            </a:br>
            <a:r>
              <a:rPr lang="en-US" dirty="0" smtClean="0"/>
              <a:t>Wednesday, September 12</a:t>
            </a:r>
            <a:br>
              <a:rPr lang="en-US" dirty="0" smtClean="0"/>
            </a:br>
            <a:r>
              <a:rPr lang="en-US" dirty="0" smtClean="0"/>
              <a:t>2:00 p.m.</a:t>
            </a:r>
            <a:br>
              <a:rPr lang="en-US" dirty="0" smtClean="0"/>
            </a:br>
            <a:r>
              <a:rPr lang="en-US" dirty="0" smtClean="0"/>
              <a:t>349 Reitz Union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2474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5" r="28438"/>
          <a:stretch>
            <a:fillRect/>
          </a:stretch>
        </p:blipFill>
        <p:spPr bwMode="auto">
          <a:xfrm>
            <a:off x="0" y="0"/>
            <a:ext cx="13716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476500"/>
            <a:ext cx="6858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Thank you!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24749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5" r="28438"/>
          <a:stretch>
            <a:fillRect/>
          </a:stretch>
        </p:blipFill>
        <p:spPr bwMode="auto">
          <a:xfrm>
            <a:off x="0" y="0"/>
            <a:ext cx="13716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CC3300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181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SACS Coordinators Meeting VP and Others</vt:lpstr>
      <vt:lpstr>Today’s Agenda</vt:lpstr>
      <vt:lpstr>Goals Reporting</vt:lpstr>
      <vt:lpstr>Reporting Deadlines</vt:lpstr>
      <vt:lpstr>Timeline</vt:lpstr>
      <vt:lpstr>Timeline</vt:lpstr>
      <vt:lpstr>Timeline</vt:lpstr>
      <vt:lpstr>Next Meeting: Wednesday, September 12 2:00 p.m. 349 Reitz Union</vt:lpstr>
      <vt:lpstr>Thank you!</vt:lpstr>
    </vt:vector>
  </TitlesOfParts>
  <Company>UF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Nancy Schreck</dc:creator>
  <cp:lastModifiedBy>Gater,Cheryl L</cp:lastModifiedBy>
  <cp:revision>26</cp:revision>
  <dcterms:created xsi:type="dcterms:W3CDTF">2007-09-14T15:34:26Z</dcterms:created>
  <dcterms:modified xsi:type="dcterms:W3CDTF">2012-08-07T19:44:09Z</dcterms:modified>
</cp:coreProperties>
</file>