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3"/>
  </p:notesMasterIdLst>
  <p:handoutMasterIdLst>
    <p:handoutMasterId r:id="rId14"/>
  </p:handout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76" r:id="rId12"/>
  </p:sldIdLst>
  <p:sldSz cx="9144000" cy="6858000" type="screen4x3"/>
  <p:notesSz cx="7010400" cy="9296400"/>
  <p:custShowLst>
    <p:custShow name="Short Overview" id="0">
      <p:sldLst>
        <p:sld r:id="rId3"/>
        <p:sld r:id="rId4"/>
        <p:sld r:id="rId5"/>
        <p:sld r:id="rId6"/>
        <p:sld r:id="rId10"/>
        <p:sld r:id="rId11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2805"/>
    <a:srgbClr val="008000"/>
    <a:srgbClr val="FA3D1E"/>
    <a:srgbClr val="FB5337"/>
    <a:srgbClr val="FF6699"/>
    <a:srgbClr val="9E59F9"/>
    <a:srgbClr val="00D200"/>
    <a:srgbClr val="73B82E"/>
    <a:srgbClr val="88CF41"/>
    <a:srgbClr val="837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F51D7-F373-4590-A6A9-686C2A8C8A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5406D1-7624-43F1-A0D7-99E575137CEA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en-US" sz="2400" b="1" dirty="0" smtClean="0"/>
            <a:t>Focuses on a key issue of strategic importance</a:t>
          </a:r>
          <a:endParaRPr lang="en-US" sz="2400" b="1" dirty="0"/>
        </a:p>
      </dgm:t>
    </dgm:pt>
    <dgm:pt modelId="{C6E13B35-413E-403C-8839-7D1DB55F6269}" type="parTrans" cxnId="{4DF1E6C7-7040-4811-ADFF-EAA3DD3BBC7C}">
      <dgm:prSet/>
      <dgm:spPr/>
      <dgm:t>
        <a:bodyPr/>
        <a:lstStyle/>
        <a:p>
          <a:endParaRPr lang="en-US"/>
        </a:p>
      </dgm:t>
    </dgm:pt>
    <dgm:pt modelId="{819FAD77-7D5D-4EF5-BF97-08EF39223EB2}" type="sibTrans" cxnId="{4DF1E6C7-7040-4811-ADFF-EAA3DD3BBC7C}">
      <dgm:prSet/>
      <dgm:spPr/>
      <dgm:t>
        <a:bodyPr/>
        <a:lstStyle/>
        <a:p>
          <a:endParaRPr lang="en-US"/>
        </a:p>
      </dgm:t>
    </dgm:pt>
    <dgm:pt modelId="{C01B1F0E-782F-4F71-9372-5A73D32BD9FC}">
      <dgm:prSet custT="1"/>
      <dgm:spPr>
        <a:solidFill>
          <a:srgbClr val="008000"/>
        </a:solidFill>
      </dgm:spPr>
      <dgm:t>
        <a:bodyPr/>
        <a:lstStyle/>
        <a:p>
          <a:pPr rtl="0"/>
          <a:r>
            <a:rPr lang="en-US" sz="2400" b="1" dirty="0" smtClean="0"/>
            <a:t>Sets specific goals based on desired student learning outcomes</a:t>
          </a:r>
          <a:endParaRPr lang="en-US" sz="2400" b="1" dirty="0"/>
        </a:p>
      </dgm:t>
    </dgm:pt>
    <dgm:pt modelId="{926270BD-3758-4D9C-BBFA-839D1D3DDE83}" type="parTrans" cxnId="{78D8B5D6-0138-41D7-AFD3-1B0E7468A1CB}">
      <dgm:prSet/>
      <dgm:spPr/>
      <dgm:t>
        <a:bodyPr/>
        <a:lstStyle/>
        <a:p>
          <a:endParaRPr lang="en-US"/>
        </a:p>
      </dgm:t>
    </dgm:pt>
    <dgm:pt modelId="{0271FB63-60C3-4CC4-B027-78593375E242}" type="sibTrans" cxnId="{78D8B5D6-0138-41D7-AFD3-1B0E7468A1CB}">
      <dgm:prSet/>
      <dgm:spPr/>
      <dgm:t>
        <a:bodyPr/>
        <a:lstStyle/>
        <a:p>
          <a:endParaRPr lang="en-US"/>
        </a:p>
      </dgm:t>
    </dgm:pt>
    <dgm:pt modelId="{9906BE53-2AA9-488F-AA3D-140F9DB996B0}">
      <dgm:prSet custT="1"/>
      <dgm:spPr>
        <a:solidFill>
          <a:srgbClr val="7030A0"/>
        </a:solidFill>
      </dgm:spPr>
      <dgm:t>
        <a:bodyPr/>
        <a:lstStyle/>
        <a:p>
          <a:pPr rtl="0"/>
          <a:r>
            <a:rPr lang="en-US" sz="2400" b="1" dirty="0" smtClean="0"/>
            <a:t>UF’s theme: “Internationalization”</a:t>
          </a:r>
          <a:endParaRPr lang="en-US" sz="2400" b="1" dirty="0"/>
        </a:p>
      </dgm:t>
    </dgm:pt>
    <dgm:pt modelId="{695AA157-E408-4FCA-A9E4-E2D425777ADC}" type="parTrans" cxnId="{FB580E90-A016-49CB-95D0-BABF60690676}">
      <dgm:prSet/>
      <dgm:spPr/>
      <dgm:t>
        <a:bodyPr/>
        <a:lstStyle/>
        <a:p>
          <a:endParaRPr lang="en-US"/>
        </a:p>
      </dgm:t>
    </dgm:pt>
    <dgm:pt modelId="{0F0B3052-628C-434F-BDCE-CB6066C23EB9}" type="sibTrans" cxnId="{FB580E90-A016-49CB-95D0-BABF60690676}">
      <dgm:prSet/>
      <dgm:spPr/>
      <dgm:t>
        <a:bodyPr/>
        <a:lstStyle/>
        <a:p>
          <a:endParaRPr lang="en-US"/>
        </a:p>
      </dgm:t>
    </dgm:pt>
    <dgm:pt modelId="{6B2DEE0F-438C-4457-A616-E026955185F4}" type="pres">
      <dgm:prSet presAssocID="{99DF51D7-F373-4590-A6A9-686C2A8C8A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B782B-EA10-45CB-85FE-E54D4530006E}" type="pres">
      <dgm:prSet presAssocID="{5D5406D1-7624-43F1-A0D7-99E575137C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BA864-96C8-45EE-A97B-A63264E8A4AF}" type="pres">
      <dgm:prSet presAssocID="{819FAD77-7D5D-4EF5-BF97-08EF39223EB2}" presName="spacer" presStyleCnt="0"/>
      <dgm:spPr/>
    </dgm:pt>
    <dgm:pt modelId="{013E3F06-70DA-465E-AB08-D3FD5FCEAAF2}" type="pres">
      <dgm:prSet presAssocID="{C01B1F0E-782F-4F71-9372-5A73D32BD9F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8488E-DED8-4F1A-B605-DAD21FDB996E}" type="pres">
      <dgm:prSet presAssocID="{0271FB63-60C3-4CC4-B027-78593375E242}" presName="spacer" presStyleCnt="0"/>
      <dgm:spPr/>
    </dgm:pt>
    <dgm:pt modelId="{992A1989-0684-41F7-968A-60DFC7DFDBB5}" type="pres">
      <dgm:prSet presAssocID="{9906BE53-2AA9-488F-AA3D-140F9DB996B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F1E6C7-7040-4811-ADFF-EAA3DD3BBC7C}" srcId="{99DF51D7-F373-4590-A6A9-686C2A8C8A38}" destId="{5D5406D1-7624-43F1-A0D7-99E575137CEA}" srcOrd="0" destOrd="0" parTransId="{C6E13B35-413E-403C-8839-7D1DB55F6269}" sibTransId="{819FAD77-7D5D-4EF5-BF97-08EF39223EB2}"/>
    <dgm:cxn modelId="{78D8B5D6-0138-41D7-AFD3-1B0E7468A1CB}" srcId="{99DF51D7-F373-4590-A6A9-686C2A8C8A38}" destId="{C01B1F0E-782F-4F71-9372-5A73D32BD9FC}" srcOrd="1" destOrd="0" parTransId="{926270BD-3758-4D9C-BBFA-839D1D3DDE83}" sibTransId="{0271FB63-60C3-4CC4-B027-78593375E242}"/>
    <dgm:cxn modelId="{9D456A4E-9562-4921-BEE4-B6E669EA79AC}" type="presOf" srcId="{5D5406D1-7624-43F1-A0D7-99E575137CEA}" destId="{BEFB782B-EA10-45CB-85FE-E54D4530006E}" srcOrd="0" destOrd="0" presId="urn:microsoft.com/office/officeart/2005/8/layout/vList2"/>
    <dgm:cxn modelId="{FB580E90-A016-49CB-95D0-BABF60690676}" srcId="{99DF51D7-F373-4590-A6A9-686C2A8C8A38}" destId="{9906BE53-2AA9-488F-AA3D-140F9DB996B0}" srcOrd="2" destOrd="0" parTransId="{695AA157-E408-4FCA-A9E4-E2D425777ADC}" sibTransId="{0F0B3052-628C-434F-BDCE-CB6066C23EB9}"/>
    <dgm:cxn modelId="{4D6E65B7-F866-45D5-B2DB-34DF16C72C42}" type="presOf" srcId="{99DF51D7-F373-4590-A6A9-686C2A8C8A38}" destId="{6B2DEE0F-438C-4457-A616-E026955185F4}" srcOrd="0" destOrd="0" presId="urn:microsoft.com/office/officeart/2005/8/layout/vList2"/>
    <dgm:cxn modelId="{911EA81C-E433-4C04-9CA2-B2F4ACE6B5EF}" type="presOf" srcId="{9906BE53-2AA9-488F-AA3D-140F9DB996B0}" destId="{992A1989-0684-41F7-968A-60DFC7DFDBB5}" srcOrd="0" destOrd="0" presId="urn:microsoft.com/office/officeart/2005/8/layout/vList2"/>
    <dgm:cxn modelId="{CB06BFFC-C991-4F27-9A43-EC2CE29BF420}" type="presOf" srcId="{C01B1F0E-782F-4F71-9372-5A73D32BD9FC}" destId="{013E3F06-70DA-465E-AB08-D3FD5FCEAAF2}" srcOrd="0" destOrd="0" presId="urn:microsoft.com/office/officeart/2005/8/layout/vList2"/>
    <dgm:cxn modelId="{430E9724-698B-4650-B09A-6341A59D9DFB}" type="presParOf" srcId="{6B2DEE0F-438C-4457-A616-E026955185F4}" destId="{BEFB782B-EA10-45CB-85FE-E54D4530006E}" srcOrd="0" destOrd="0" presId="urn:microsoft.com/office/officeart/2005/8/layout/vList2"/>
    <dgm:cxn modelId="{BD1772F5-60DB-4D24-BFBD-11CD13CEB1E0}" type="presParOf" srcId="{6B2DEE0F-438C-4457-A616-E026955185F4}" destId="{DA6BA864-96C8-45EE-A97B-A63264E8A4AF}" srcOrd="1" destOrd="0" presId="urn:microsoft.com/office/officeart/2005/8/layout/vList2"/>
    <dgm:cxn modelId="{04EFDA2B-FEE8-44B3-84C2-B8C18A0E4B05}" type="presParOf" srcId="{6B2DEE0F-438C-4457-A616-E026955185F4}" destId="{013E3F06-70DA-465E-AB08-D3FD5FCEAAF2}" srcOrd="2" destOrd="0" presId="urn:microsoft.com/office/officeart/2005/8/layout/vList2"/>
    <dgm:cxn modelId="{7D283FA8-A66C-4990-A39A-54E41ED03C2A}" type="presParOf" srcId="{6B2DEE0F-438C-4457-A616-E026955185F4}" destId="{A8D8488E-DED8-4F1A-B605-DAD21FDB996E}" srcOrd="3" destOrd="0" presId="urn:microsoft.com/office/officeart/2005/8/layout/vList2"/>
    <dgm:cxn modelId="{8BDF09B2-4D63-44B7-9219-B98535E4A8AE}" type="presParOf" srcId="{6B2DEE0F-438C-4457-A616-E026955185F4}" destId="{992A1989-0684-41F7-968A-60DFC7DFDB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C186E3-0FFE-4CC3-AD05-341FB8D1A5D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979333-E380-4AD1-B858-69F565D59AD9}">
      <dgm:prSet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We live in an era of unparalleled global interconnectedness</a:t>
          </a:r>
          <a:endParaRPr lang="en-US" sz="2000" b="1" dirty="0">
            <a:solidFill>
              <a:schemeClr val="tx1"/>
            </a:solidFill>
          </a:endParaRPr>
        </a:p>
      </dgm:t>
    </dgm:pt>
    <dgm:pt modelId="{A89EE015-834D-442D-BDE5-67F19D41BA2D}" type="parTrans" cxnId="{E505A373-9EC0-4AC5-8EA2-E5A1B49AA003}">
      <dgm:prSet/>
      <dgm:spPr/>
      <dgm:t>
        <a:bodyPr/>
        <a:lstStyle/>
        <a:p>
          <a:endParaRPr lang="en-US"/>
        </a:p>
      </dgm:t>
    </dgm:pt>
    <dgm:pt modelId="{CB07CF81-8F8F-4F4B-BBFD-684268BE9F53}" type="sibTrans" cxnId="{E505A373-9EC0-4AC5-8EA2-E5A1B49AA003}">
      <dgm:prSet/>
      <dgm:spPr/>
      <dgm:t>
        <a:bodyPr/>
        <a:lstStyle/>
        <a:p>
          <a:endParaRPr lang="en-US"/>
        </a:p>
      </dgm:t>
    </dgm:pt>
    <dgm:pt modelId="{B0EC2AD9-D380-406C-BE86-ED00062DA192}">
      <dgm:prSet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We must prepare our graduates for success in this globally interconnected world</a:t>
          </a:r>
          <a:endParaRPr lang="en-US" sz="2000" b="1" dirty="0">
            <a:solidFill>
              <a:schemeClr val="tx1"/>
            </a:solidFill>
          </a:endParaRPr>
        </a:p>
      </dgm:t>
    </dgm:pt>
    <dgm:pt modelId="{4628CCF0-91B0-4AAE-A198-AE1E7A7B0FB5}" type="parTrans" cxnId="{259BFE20-A589-435C-B9D2-BEEBAF125A1F}">
      <dgm:prSet/>
      <dgm:spPr/>
      <dgm:t>
        <a:bodyPr/>
        <a:lstStyle/>
        <a:p>
          <a:endParaRPr lang="en-US"/>
        </a:p>
      </dgm:t>
    </dgm:pt>
    <dgm:pt modelId="{9AAD4FC5-423C-4C01-AF4F-5282B84CC359}" type="sibTrans" cxnId="{259BFE20-A589-435C-B9D2-BEEBAF125A1F}">
      <dgm:prSet/>
      <dgm:spPr/>
      <dgm:t>
        <a:bodyPr/>
        <a:lstStyle/>
        <a:p>
          <a:endParaRPr lang="en-US"/>
        </a:p>
      </dgm:t>
    </dgm:pt>
    <dgm:pt modelId="{69CFFDCA-4AC9-4624-92AF-EB2A8DD354F2}">
      <dgm:prSet custT="1"/>
      <dgm:spPr>
        <a:solidFill>
          <a:srgbClr val="008000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“Success” is defined at the levels of individual skills and global knowledge</a:t>
          </a:r>
          <a:endParaRPr lang="en-US" sz="2000" b="1" dirty="0"/>
        </a:p>
      </dgm:t>
    </dgm:pt>
    <dgm:pt modelId="{D932E6B8-E617-441D-BA46-C35ED5D5E23B}" type="parTrans" cxnId="{C7A5BFE9-BD97-49A1-AF80-1D1952432940}">
      <dgm:prSet/>
      <dgm:spPr/>
      <dgm:t>
        <a:bodyPr/>
        <a:lstStyle/>
        <a:p>
          <a:endParaRPr lang="en-US"/>
        </a:p>
      </dgm:t>
    </dgm:pt>
    <dgm:pt modelId="{E2216C90-06C1-4B1A-9876-C9FD3F45B346}" type="sibTrans" cxnId="{C7A5BFE9-BD97-49A1-AF80-1D1952432940}">
      <dgm:prSet/>
      <dgm:spPr/>
      <dgm:t>
        <a:bodyPr/>
        <a:lstStyle/>
        <a:p>
          <a:endParaRPr lang="en-US"/>
        </a:p>
      </dgm:t>
    </dgm:pt>
    <dgm:pt modelId="{2745AF27-AEEA-4F8E-BFF1-AD237041A345}" type="pres">
      <dgm:prSet presAssocID="{D2C186E3-0FFE-4CC3-AD05-341FB8D1A5D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222272-2194-4F7A-A4A7-A70259B2E4D5}" type="pres">
      <dgm:prSet presAssocID="{00979333-E380-4AD1-B858-69F565D59AD9}" presName="circle1" presStyleLbl="node1" presStyleIdx="0" presStyleCnt="3"/>
      <dgm:spPr>
        <a:solidFill>
          <a:srgbClr val="7030A0"/>
        </a:solidFill>
      </dgm:spPr>
    </dgm:pt>
    <dgm:pt modelId="{0BA7C96B-EA8A-4970-BD46-EF21FF624C35}" type="pres">
      <dgm:prSet presAssocID="{00979333-E380-4AD1-B858-69F565D59AD9}" presName="space" presStyleCnt="0"/>
      <dgm:spPr/>
    </dgm:pt>
    <dgm:pt modelId="{531B9D66-0C51-4F47-97D2-283B65654D72}" type="pres">
      <dgm:prSet presAssocID="{00979333-E380-4AD1-B858-69F565D59AD9}" presName="rect1" presStyleLbl="alignAcc1" presStyleIdx="0" presStyleCnt="3"/>
      <dgm:spPr/>
      <dgm:t>
        <a:bodyPr/>
        <a:lstStyle/>
        <a:p>
          <a:endParaRPr lang="en-US"/>
        </a:p>
      </dgm:t>
    </dgm:pt>
    <dgm:pt modelId="{DCF97583-280D-4EEB-BCA2-BD64F3F90C6B}" type="pres">
      <dgm:prSet presAssocID="{B0EC2AD9-D380-406C-BE86-ED00062DA192}" presName="vertSpace2" presStyleLbl="node1" presStyleIdx="0" presStyleCnt="3"/>
      <dgm:spPr/>
    </dgm:pt>
    <dgm:pt modelId="{2E7D3A60-A41D-4502-BEA7-C23B1416091E}" type="pres">
      <dgm:prSet presAssocID="{B0EC2AD9-D380-406C-BE86-ED00062DA192}" presName="circle2" presStyleLbl="node1" presStyleIdx="1" presStyleCnt="3"/>
      <dgm:spPr>
        <a:solidFill>
          <a:srgbClr val="C00000"/>
        </a:solidFill>
      </dgm:spPr>
    </dgm:pt>
    <dgm:pt modelId="{F27EF20C-90BE-4356-8A2F-8ACBA4074DC4}" type="pres">
      <dgm:prSet presAssocID="{B0EC2AD9-D380-406C-BE86-ED00062DA192}" presName="rect2" presStyleLbl="alignAcc1" presStyleIdx="1" presStyleCnt="3"/>
      <dgm:spPr/>
      <dgm:t>
        <a:bodyPr/>
        <a:lstStyle/>
        <a:p>
          <a:endParaRPr lang="en-US"/>
        </a:p>
      </dgm:t>
    </dgm:pt>
    <dgm:pt modelId="{9E197FAE-4DF1-4485-B598-7DB5BBB93397}" type="pres">
      <dgm:prSet presAssocID="{69CFFDCA-4AC9-4624-92AF-EB2A8DD354F2}" presName="vertSpace3" presStyleLbl="node1" presStyleIdx="1" presStyleCnt="3"/>
      <dgm:spPr/>
    </dgm:pt>
    <dgm:pt modelId="{6C58C80B-4134-4C7F-BB40-FE2B92D75224}" type="pres">
      <dgm:prSet presAssocID="{69CFFDCA-4AC9-4624-92AF-EB2A8DD354F2}" presName="circle3" presStyleLbl="node1" presStyleIdx="2" presStyleCnt="3"/>
      <dgm:spPr>
        <a:solidFill>
          <a:srgbClr val="008000"/>
        </a:solidFill>
      </dgm:spPr>
    </dgm:pt>
    <dgm:pt modelId="{BCA9B8DF-D890-41EE-BA0C-BDCCA6C23556}" type="pres">
      <dgm:prSet presAssocID="{69CFFDCA-4AC9-4624-92AF-EB2A8DD354F2}" presName="rect3" presStyleLbl="alignAcc1" presStyleIdx="2" presStyleCnt="3"/>
      <dgm:spPr/>
      <dgm:t>
        <a:bodyPr/>
        <a:lstStyle/>
        <a:p>
          <a:endParaRPr lang="en-US"/>
        </a:p>
      </dgm:t>
    </dgm:pt>
    <dgm:pt modelId="{10F478BE-E2A5-4A0D-B0EE-82ADA800055C}" type="pres">
      <dgm:prSet presAssocID="{00979333-E380-4AD1-B858-69F565D59AD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7CBB5-4D6F-42B4-8170-B50BC7517674}" type="pres">
      <dgm:prSet presAssocID="{B0EC2AD9-D380-406C-BE86-ED00062DA19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A0A3A-6149-4D73-AE50-52C2B722DBC9}" type="pres">
      <dgm:prSet presAssocID="{69CFFDCA-4AC9-4624-92AF-EB2A8DD354F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CA50D7-FA30-446D-972B-CDD47E99B59B}" type="presOf" srcId="{69CFFDCA-4AC9-4624-92AF-EB2A8DD354F2}" destId="{BCA9B8DF-D890-41EE-BA0C-BDCCA6C23556}" srcOrd="0" destOrd="0" presId="urn:microsoft.com/office/officeart/2005/8/layout/target3"/>
    <dgm:cxn modelId="{DCAC9350-4985-4C3A-B9DF-4B124EF72C89}" type="presOf" srcId="{00979333-E380-4AD1-B858-69F565D59AD9}" destId="{10F478BE-E2A5-4A0D-B0EE-82ADA800055C}" srcOrd="1" destOrd="0" presId="urn:microsoft.com/office/officeart/2005/8/layout/target3"/>
    <dgm:cxn modelId="{BF19EEE8-7ECB-4293-ADA1-33523A23E74F}" type="presOf" srcId="{00979333-E380-4AD1-B858-69F565D59AD9}" destId="{531B9D66-0C51-4F47-97D2-283B65654D72}" srcOrd="0" destOrd="0" presId="urn:microsoft.com/office/officeart/2005/8/layout/target3"/>
    <dgm:cxn modelId="{A354ADD0-A304-4279-9515-789918786562}" type="presOf" srcId="{D2C186E3-0FFE-4CC3-AD05-341FB8D1A5D1}" destId="{2745AF27-AEEA-4F8E-BFF1-AD237041A345}" srcOrd="0" destOrd="0" presId="urn:microsoft.com/office/officeart/2005/8/layout/target3"/>
    <dgm:cxn modelId="{259BFE20-A589-435C-B9D2-BEEBAF125A1F}" srcId="{D2C186E3-0FFE-4CC3-AD05-341FB8D1A5D1}" destId="{B0EC2AD9-D380-406C-BE86-ED00062DA192}" srcOrd="1" destOrd="0" parTransId="{4628CCF0-91B0-4AAE-A198-AE1E7A7B0FB5}" sibTransId="{9AAD4FC5-423C-4C01-AF4F-5282B84CC359}"/>
    <dgm:cxn modelId="{2B95B3D5-C3BB-45A7-AC20-F10BF760254C}" type="presOf" srcId="{B0EC2AD9-D380-406C-BE86-ED00062DA192}" destId="{F27EF20C-90BE-4356-8A2F-8ACBA4074DC4}" srcOrd="0" destOrd="0" presId="urn:microsoft.com/office/officeart/2005/8/layout/target3"/>
    <dgm:cxn modelId="{613B4D78-964F-41F2-814E-B75EDCD1BE94}" type="presOf" srcId="{69CFFDCA-4AC9-4624-92AF-EB2A8DD354F2}" destId="{049A0A3A-6149-4D73-AE50-52C2B722DBC9}" srcOrd="1" destOrd="0" presId="urn:microsoft.com/office/officeart/2005/8/layout/target3"/>
    <dgm:cxn modelId="{33EC1BF2-FE04-4BFD-93EB-C9887C329F6C}" type="presOf" srcId="{B0EC2AD9-D380-406C-BE86-ED00062DA192}" destId="{76C7CBB5-4D6F-42B4-8170-B50BC7517674}" srcOrd="1" destOrd="0" presId="urn:microsoft.com/office/officeart/2005/8/layout/target3"/>
    <dgm:cxn modelId="{C7A5BFE9-BD97-49A1-AF80-1D1952432940}" srcId="{D2C186E3-0FFE-4CC3-AD05-341FB8D1A5D1}" destId="{69CFFDCA-4AC9-4624-92AF-EB2A8DD354F2}" srcOrd="2" destOrd="0" parTransId="{D932E6B8-E617-441D-BA46-C35ED5D5E23B}" sibTransId="{E2216C90-06C1-4B1A-9876-C9FD3F45B346}"/>
    <dgm:cxn modelId="{E505A373-9EC0-4AC5-8EA2-E5A1B49AA003}" srcId="{D2C186E3-0FFE-4CC3-AD05-341FB8D1A5D1}" destId="{00979333-E380-4AD1-B858-69F565D59AD9}" srcOrd="0" destOrd="0" parTransId="{A89EE015-834D-442D-BDE5-67F19D41BA2D}" sibTransId="{CB07CF81-8F8F-4F4B-BBFD-684268BE9F53}"/>
    <dgm:cxn modelId="{684E297C-54DF-4AE6-9FA3-C4C5750C21F7}" type="presParOf" srcId="{2745AF27-AEEA-4F8E-BFF1-AD237041A345}" destId="{A1222272-2194-4F7A-A4A7-A70259B2E4D5}" srcOrd="0" destOrd="0" presId="urn:microsoft.com/office/officeart/2005/8/layout/target3"/>
    <dgm:cxn modelId="{68E16FF4-C667-4566-B96C-A6A6662237F6}" type="presParOf" srcId="{2745AF27-AEEA-4F8E-BFF1-AD237041A345}" destId="{0BA7C96B-EA8A-4970-BD46-EF21FF624C35}" srcOrd="1" destOrd="0" presId="urn:microsoft.com/office/officeart/2005/8/layout/target3"/>
    <dgm:cxn modelId="{3EAC31E1-78F1-4114-8787-02A5AC8718BC}" type="presParOf" srcId="{2745AF27-AEEA-4F8E-BFF1-AD237041A345}" destId="{531B9D66-0C51-4F47-97D2-283B65654D72}" srcOrd="2" destOrd="0" presId="urn:microsoft.com/office/officeart/2005/8/layout/target3"/>
    <dgm:cxn modelId="{41E40898-BC3D-4503-8405-B5A415FE93DD}" type="presParOf" srcId="{2745AF27-AEEA-4F8E-BFF1-AD237041A345}" destId="{DCF97583-280D-4EEB-BCA2-BD64F3F90C6B}" srcOrd="3" destOrd="0" presId="urn:microsoft.com/office/officeart/2005/8/layout/target3"/>
    <dgm:cxn modelId="{F0B1C944-875F-4BF4-A800-7EA1DBF0AB25}" type="presParOf" srcId="{2745AF27-AEEA-4F8E-BFF1-AD237041A345}" destId="{2E7D3A60-A41D-4502-BEA7-C23B1416091E}" srcOrd="4" destOrd="0" presId="urn:microsoft.com/office/officeart/2005/8/layout/target3"/>
    <dgm:cxn modelId="{E93451F1-CF9F-4C9A-B47D-6F95502F9A3D}" type="presParOf" srcId="{2745AF27-AEEA-4F8E-BFF1-AD237041A345}" destId="{F27EF20C-90BE-4356-8A2F-8ACBA4074DC4}" srcOrd="5" destOrd="0" presId="urn:microsoft.com/office/officeart/2005/8/layout/target3"/>
    <dgm:cxn modelId="{F5D37815-C37E-4224-B6AF-6CAF2333F66A}" type="presParOf" srcId="{2745AF27-AEEA-4F8E-BFF1-AD237041A345}" destId="{9E197FAE-4DF1-4485-B598-7DB5BBB93397}" srcOrd="6" destOrd="0" presId="urn:microsoft.com/office/officeart/2005/8/layout/target3"/>
    <dgm:cxn modelId="{7A5F6439-5BBD-4EB2-9989-E2E1E515039E}" type="presParOf" srcId="{2745AF27-AEEA-4F8E-BFF1-AD237041A345}" destId="{6C58C80B-4134-4C7F-BB40-FE2B92D75224}" srcOrd="7" destOrd="0" presId="urn:microsoft.com/office/officeart/2005/8/layout/target3"/>
    <dgm:cxn modelId="{9C22CDBA-A74E-4517-85D8-CD8F57613F55}" type="presParOf" srcId="{2745AF27-AEEA-4F8E-BFF1-AD237041A345}" destId="{BCA9B8DF-D890-41EE-BA0C-BDCCA6C23556}" srcOrd="8" destOrd="0" presId="urn:microsoft.com/office/officeart/2005/8/layout/target3"/>
    <dgm:cxn modelId="{79043DF0-EBFA-424A-8DFF-91DE574055C3}" type="presParOf" srcId="{2745AF27-AEEA-4F8E-BFF1-AD237041A345}" destId="{10F478BE-E2A5-4A0D-B0EE-82ADA800055C}" srcOrd="9" destOrd="0" presId="urn:microsoft.com/office/officeart/2005/8/layout/target3"/>
    <dgm:cxn modelId="{EC278531-34BF-4AC3-BC80-9DF4656F8CE4}" type="presParOf" srcId="{2745AF27-AEEA-4F8E-BFF1-AD237041A345}" destId="{76C7CBB5-4D6F-42B4-8170-B50BC7517674}" srcOrd="10" destOrd="0" presId="urn:microsoft.com/office/officeart/2005/8/layout/target3"/>
    <dgm:cxn modelId="{84347EAE-ADBB-4799-BF43-8DE8FA589AB5}" type="presParOf" srcId="{2745AF27-AEEA-4F8E-BFF1-AD237041A345}" destId="{049A0A3A-6149-4D73-AE50-52C2B722DBC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A8BD9C-CE31-4EDF-92DC-BB6EA726F96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B5CE82-23D3-46B9-A65B-0AE285F3252C}">
      <dgm:prSet/>
      <dgm:spPr>
        <a:solidFill>
          <a:srgbClr val="C00000"/>
        </a:solidFill>
      </dgm:spPr>
      <dgm:t>
        <a:bodyPr/>
        <a:lstStyle/>
        <a:p>
          <a:pPr rtl="0"/>
          <a:r>
            <a:rPr lang="en-US" b="1" dirty="0" smtClean="0"/>
            <a:t>Internationalization Task Force (ITF) formed in January 2011</a:t>
          </a:r>
          <a:endParaRPr lang="en-US" b="1" dirty="0"/>
        </a:p>
      </dgm:t>
    </dgm:pt>
    <dgm:pt modelId="{A29B0C2F-E046-48FC-AC97-D622640751DD}" type="parTrans" cxnId="{4ED2F46E-AF95-46A9-A402-8D745A106FF3}">
      <dgm:prSet/>
      <dgm:spPr/>
      <dgm:t>
        <a:bodyPr/>
        <a:lstStyle/>
        <a:p>
          <a:endParaRPr lang="en-US"/>
        </a:p>
      </dgm:t>
    </dgm:pt>
    <dgm:pt modelId="{CB485F0C-28F7-4BF2-9141-18C1254D5E34}" type="sibTrans" cxnId="{4ED2F46E-AF95-46A9-A402-8D745A106FF3}">
      <dgm:prSet/>
      <dgm:spPr/>
      <dgm:t>
        <a:bodyPr/>
        <a:lstStyle/>
        <a:p>
          <a:endParaRPr lang="en-US"/>
        </a:p>
      </dgm:t>
    </dgm:pt>
    <dgm:pt modelId="{9E86CACE-12DA-4671-949D-7FF016D86338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b="1" dirty="0" smtClean="0"/>
            <a:t>ITF has representatives nominated by the Deans of units across campus</a:t>
          </a:r>
          <a:endParaRPr lang="en-US" b="1" dirty="0"/>
        </a:p>
      </dgm:t>
    </dgm:pt>
    <dgm:pt modelId="{DED53E6B-2D7A-4F5C-902C-BFE586671B58}" type="parTrans" cxnId="{ECF9CBC8-3781-47B9-8FB0-D1B2EED5636D}">
      <dgm:prSet/>
      <dgm:spPr/>
      <dgm:t>
        <a:bodyPr/>
        <a:lstStyle/>
        <a:p>
          <a:endParaRPr lang="en-US"/>
        </a:p>
      </dgm:t>
    </dgm:pt>
    <dgm:pt modelId="{0FE54EAD-C2DF-4947-A7BB-E4C75F19CD12}" type="sibTrans" cxnId="{ECF9CBC8-3781-47B9-8FB0-D1B2EED5636D}">
      <dgm:prSet/>
      <dgm:spPr/>
      <dgm:t>
        <a:bodyPr/>
        <a:lstStyle/>
        <a:p>
          <a:endParaRPr lang="en-US"/>
        </a:p>
      </dgm:t>
    </dgm:pt>
    <dgm:pt modelId="{0E22A1F4-32CC-4C5F-9374-D7A4B172DD66}">
      <dgm:prSet/>
      <dgm:spPr>
        <a:solidFill>
          <a:srgbClr val="7030A0"/>
        </a:solidFill>
      </dgm:spPr>
      <dgm:t>
        <a:bodyPr/>
        <a:lstStyle/>
        <a:p>
          <a:pPr rtl="0"/>
          <a:r>
            <a:rPr lang="en-US" b="1" dirty="0" smtClean="0"/>
            <a:t>ITF has met regularly since its launch </a:t>
          </a:r>
          <a:endParaRPr lang="en-US" b="1" dirty="0"/>
        </a:p>
      </dgm:t>
    </dgm:pt>
    <dgm:pt modelId="{1F18D457-6DD1-4B0C-9F3F-02376168F26E}" type="parTrans" cxnId="{3DF3D505-C315-4C3D-8BF6-940D9468F004}">
      <dgm:prSet/>
      <dgm:spPr/>
      <dgm:t>
        <a:bodyPr/>
        <a:lstStyle/>
        <a:p>
          <a:endParaRPr lang="en-US"/>
        </a:p>
      </dgm:t>
    </dgm:pt>
    <dgm:pt modelId="{6D0A7745-1FA5-4D15-9E2B-70CAF1B3BC1A}" type="sibTrans" cxnId="{3DF3D505-C315-4C3D-8BF6-940D9468F004}">
      <dgm:prSet/>
      <dgm:spPr/>
      <dgm:t>
        <a:bodyPr/>
        <a:lstStyle/>
        <a:p>
          <a:endParaRPr lang="en-US"/>
        </a:p>
      </dgm:t>
    </dgm:pt>
    <dgm:pt modelId="{4DD90E75-68C5-4271-AF85-24DBE28C5148}" type="pres">
      <dgm:prSet presAssocID="{6DA8BD9C-CE31-4EDF-92DC-BB6EA726F9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342C1F-E96B-4DF0-A831-84A8F748703C}" type="pres">
      <dgm:prSet presAssocID="{72B5CE82-23D3-46B9-A65B-0AE285F3252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D305F-EA0E-49EC-9709-776FE715D2AE}" type="pres">
      <dgm:prSet presAssocID="{CB485F0C-28F7-4BF2-9141-18C1254D5E34}" presName="sibTrans" presStyleCnt="0"/>
      <dgm:spPr/>
    </dgm:pt>
    <dgm:pt modelId="{CB3800E6-0E3F-40E7-882B-3556FE44B1DE}" type="pres">
      <dgm:prSet presAssocID="{9E86CACE-12DA-4671-949D-7FF016D8633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B52A4-265D-459C-869D-DA889418AF55}" type="pres">
      <dgm:prSet presAssocID="{0FE54EAD-C2DF-4947-A7BB-E4C75F19CD12}" presName="sibTrans" presStyleCnt="0"/>
      <dgm:spPr/>
    </dgm:pt>
    <dgm:pt modelId="{C7447DFC-7676-412B-917E-E51DF3C7624C}" type="pres">
      <dgm:prSet presAssocID="{0E22A1F4-32CC-4C5F-9374-D7A4B172DD6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F3D505-C315-4C3D-8BF6-940D9468F004}" srcId="{6DA8BD9C-CE31-4EDF-92DC-BB6EA726F964}" destId="{0E22A1F4-32CC-4C5F-9374-D7A4B172DD66}" srcOrd="2" destOrd="0" parTransId="{1F18D457-6DD1-4B0C-9F3F-02376168F26E}" sibTransId="{6D0A7745-1FA5-4D15-9E2B-70CAF1B3BC1A}"/>
    <dgm:cxn modelId="{E5CB735A-CB79-4329-8707-0C9FC31A68F3}" type="presOf" srcId="{9E86CACE-12DA-4671-949D-7FF016D86338}" destId="{CB3800E6-0E3F-40E7-882B-3556FE44B1DE}" srcOrd="0" destOrd="0" presId="urn:microsoft.com/office/officeart/2005/8/layout/hList6"/>
    <dgm:cxn modelId="{67F256BA-C480-40E7-8E87-B2D9B8EEFD7B}" type="presOf" srcId="{6DA8BD9C-CE31-4EDF-92DC-BB6EA726F964}" destId="{4DD90E75-68C5-4271-AF85-24DBE28C5148}" srcOrd="0" destOrd="0" presId="urn:microsoft.com/office/officeart/2005/8/layout/hList6"/>
    <dgm:cxn modelId="{ECF9CBC8-3781-47B9-8FB0-D1B2EED5636D}" srcId="{6DA8BD9C-CE31-4EDF-92DC-BB6EA726F964}" destId="{9E86CACE-12DA-4671-949D-7FF016D86338}" srcOrd="1" destOrd="0" parTransId="{DED53E6B-2D7A-4F5C-902C-BFE586671B58}" sibTransId="{0FE54EAD-C2DF-4947-A7BB-E4C75F19CD12}"/>
    <dgm:cxn modelId="{219DF78C-AD53-4BB7-AE9B-48BC17A7999C}" type="presOf" srcId="{0E22A1F4-32CC-4C5F-9374-D7A4B172DD66}" destId="{C7447DFC-7676-412B-917E-E51DF3C7624C}" srcOrd="0" destOrd="0" presId="urn:microsoft.com/office/officeart/2005/8/layout/hList6"/>
    <dgm:cxn modelId="{4ED2F46E-AF95-46A9-A402-8D745A106FF3}" srcId="{6DA8BD9C-CE31-4EDF-92DC-BB6EA726F964}" destId="{72B5CE82-23D3-46B9-A65B-0AE285F3252C}" srcOrd="0" destOrd="0" parTransId="{A29B0C2F-E046-48FC-AC97-D622640751DD}" sibTransId="{CB485F0C-28F7-4BF2-9141-18C1254D5E34}"/>
    <dgm:cxn modelId="{239D898C-A22A-41CB-BFA6-27F48528BE1C}" type="presOf" srcId="{72B5CE82-23D3-46B9-A65B-0AE285F3252C}" destId="{65342C1F-E96B-4DF0-A831-84A8F748703C}" srcOrd="0" destOrd="0" presId="urn:microsoft.com/office/officeart/2005/8/layout/hList6"/>
    <dgm:cxn modelId="{46FC7F9B-1C6D-4272-9D15-A38658CB687E}" type="presParOf" srcId="{4DD90E75-68C5-4271-AF85-24DBE28C5148}" destId="{65342C1F-E96B-4DF0-A831-84A8F748703C}" srcOrd="0" destOrd="0" presId="urn:microsoft.com/office/officeart/2005/8/layout/hList6"/>
    <dgm:cxn modelId="{FBC12EC7-7726-47E2-AE54-0059892A89C4}" type="presParOf" srcId="{4DD90E75-68C5-4271-AF85-24DBE28C5148}" destId="{651D305F-EA0E-49EC-9709-776FE715D2AE}" srcOrd="1" destOrd="0" presId="urn:microsoft.com/office/officeart/2005/8/layout/hList6"/>
    <dgm:cxn modelId="{D78A698E-8063-4381-A450-BD01B13964DB}" type="presParOf" srcId="{4DD90E75-68C5-4271-AF85-24DBE28C5148}" destId="{CB3800E6-0E3F-40E7-882B-3556FE44B1DE}" srcOrd="2" destOrd="0" presId="urn:microsoft.com/office/officeart/2005/8/layout/hList6"/>
    <dgm:cxn modelId="{DBEEF807-0C57-425D-B305-B883D00AA447}" type="presParOf" srcId="{4DD90E75-68C5-4271-AF85-24DBE28C5148}" destId="{4AFB52A4-265D-459C-869D-DA889418AF55}" srcOrd="3" destOrd="0" presId="urn:microsoft.com/office/officeart/2005/8/layout/hList6"/>
    <dgm:cxn modelId="{0B732C71-3414-4B9C-8467-F7C35AB62420}" type="presParOf" srcId="{4DD90E75-68C5-4271-AF85-24DBE28C5148}" destId="{C7447DFC-7676-412B-917E-E51DF3C7624C}" srcOrd="4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96FE9A-7DD7-4812-9C88-FFC070439EE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355EE5-0A1B-46B3-9AC3-73EE5A5D8691}">
      <dgm:prSet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en-US" b="1" dirty="0" smtClean="0"/>
            <a:t>Defined “Internationalization”</a:t>
          </a:r>
          <a:endParaRPr lang="en-US" b="1" dirty="0"/>
        </a:p>
      </dgm:t>
    </dgm:pt>
    <dgm:pt modelId="{66BAC56E-77CE-4565-B65B-E48DD640C7BF}" type="parTrans" cxnId="{24345A66-E6C2-4C76-A266-586AA9E49FC6}">
      <dgm:prSet/>
      <dgm:spPr/>
      <dgm:t>
        <a:bodyPr/>
        <a:lstStyle/>
        <a:p>
          <a:endParaRPr lang="en-US"/>
        </a:p>
      </dgm:t>
    </dgm:pt>
    <dgm:pt modelId="{BBB24421-DDC1-4A19-9D80-42F0044F2618}" type="sibTrans" cxnId="{24345A66-E6C2-4C76-A266-586AA9E49FC6}">
      <dgm:prSet/>
      <dgm:spPr/>
      <dgm:t>
        <a:bodyPr/>
        <a:lstStyle/>
        <a:p>
          <a:endParaRPr lang="en-US"/>
        </a:p>
      </dgm:t>
    </dgm:pt>
    <dgm:pt modelId="{CE6AAECF-721E-4CA4-A7A6-B88510E8C3CB}">
      <dgm:prSet/>
      <dgm:spPr>
        <a:solidFill>
          <a:srgbClr val="002060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en-US" b="1" dirty="0" smtClean="0"/>
            <a:t>Reached consensus on the scope of learning outcomes for the QEP</a:t>
          </a:r>
          <a:endParaRPr lang="en-US" b="1" dirty="0"/>
        </a:p>
      </dgm:t>
    </dgm:pt>
    <dgm:pt modelId="{63CDB8C3-9F46-42AE-A77E-DD1FF8D146F0}" type="parTrans" cxnId="{2F068530-685C-4802-B7FA-30F715CB2510}">
      <dgm:prSet/>
      <dgm:spPr/>
      <dgm:t>
        <a:bodyPr/>
        <a:lstStyle/>
        <a:p>
          <a:endParaRPr lang="en-US"/>
        </a:p>
      </dgm:t>
    </dgm:pt>
    <dgm:pt modelId="{C24519E5-7CA8-4423-9969-545EE6E17B09}" type="sibTrans" cxnId="{2F068530-685C-4802-B7FA-30F715CB2510}">
      <dgm:prSet/>
      <dgm:spPr/>
      <dgm:t>
        <a:bodyPr/>
        <a:lstStyle/>
        <a:p>
          <a:endParaRPr lang="en-US"/>
        </a:p>
      </dgm:t>
    </dgm:pt>
    <dgm:pt modelId="{E9FE2E7B-A253-4197-B59C-EB04E13E16A3}">
      <dgm:prSet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en-US" b="1" dirty="0" smtClean="0"/>
            <a:t>Identified competency elements for the QEP and the associated SLOs</a:t>
          </a:r>
          <a:endParaRPr lang="en-US" b="1" dirty="0"/>
        </a:p>
      </dgm:t>
    </dgm:pt>
    <dgm:pt modelId="{F64CF85C-DD33-49EF-AEB5-6AD11FB6EB3B}" type="parTrans" cxnId="{7396A9DA-3F21-40CD-A79F-8919B9235F6C}">
      <dgm:prSet/>
      <dgm:spPr/>
      <dgm:t>
        <a:bodyPr/>
        <a:lstStyle/>
        <a:p>
          <a:endParaRPr lang="en-US"/>
        </a:p>
      </dgm:t>
    </dgm:pt>
    <dgm:pt modelId="{F3050960-CB21-4789-9543-BAF21B709306}" type="sibTrans" cxnId="{7396A9DA-3F21-40CD-A79F-8919B9235F6C}">
      <dgm:prSet/>
      <dgm:spPr/>
      <dgm:t>
        <a:bodyPr/>
        <a:lstStyle/>
        <a:p>
          <a:endParaRPr lang="en-US"/>
        </a:p>
      </dgm:t>
    </dgm:pt>
    <dgm:pt modelId="{31AA8993-7B7C-47C4-8AE1-BD96E4A774E0}" type="pres">
      <dgm:prSet presAssocID="{E696FE9A-7DD7-4812-9C88-FFC070439EE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8030EF-C650-47B6-AA02-94E44FB68DA5}" type="pres">
      <dgm:prSet presAssocID="{E696FE9A-7DD7-4812-9C88-FFC070439EE9}" presName="cycle" presStyleCnt="0"/>
      <dgm:spPr/>
    </dgm:pt>
    <dgm:pt modelId="{72D8B665-8D00-46E5-8DF3-AFAE8D8A6C98}" type="pres">
      <dgm:prSet presAssocID="{7B355EE5-0A1B-46B3-9AC3-73EE5A5D8691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FD87F-1278-4CFA-B126-EABC730F1D03}" type="pres">
      <dgm:prSet presAssocID="{BBB24421-DDC1-4A19-9D80-42F0044F261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63CDD4DB-0AF3-4EC8-ADD6-ECD97ACBC420}" type="pres">
      <dgm:prSet presAssocID="{CE6AAECF-721E-4CA4-A7A6-B88510E8C3CB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B9CFB5-F3B7-4234-8FF3-DF6D88D94CA7}" type="pres">
      <dgm:prSet presAssocID="{E9FE2E7B-A253-4197-B59C-EB04E13E16A3}" presName="nodeFollowingNode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96A9DA-3F21-40CD-A79F-8919B9235F6C}" srcId="{E696FE9A-7DD7-4812-9C88-FFC070439EE9}" destId="{E9FE2E7B-A253-4197-B59C-EB04E13E16A3}" srcOrd="2" destOrd="0" parTransId="{F64CF85C-DD33-49EF-AEB5-6AD11FB6EB3B}" sibTransId="{F3050960-CB21-4789-9543-BAF21B709306}"/>
    <dgm:cxn modelId="{6F83A2DE-C24C-4F3F-8F49-321D91B23305}" type="presOf" srcId="{E696FE9A-7DD7-4812-9C88-FFC070439EE9}" destId="{31AA8993-7B7C-47C4-8AE1-BD96E4A774E0}" srcOrd="0" destOrd="0" presId="urn:microsoft.com/office/officeart/2005/8/layout/cycle3"/>
    <dgm:cxn modelId="{8F63A825-BE98-42F6-AF98-0C3792A5FE5C}" type="presOf" srcId="{CE6AAECF-721E-4CA4-A7A6-B88510E8C3CB}" destId="{63CDD4DB-0AF3-4EC8-ADD6-ECD97ACBC420}" srcOrd="0" destOrd="0" presId="urn:microsoft.com/office/officeart/2005/8/layout/cycle3"/>
    <dgm:cxn modelId="{2F068530-685C-4802-B7FA-30F715CB2510}" srcId="{E696FE9A-7DD7-4812-9C88-FFC070439EE9}" destId="{CE6AAECF-721E-4CA4-A7A6-B88510E8C3CB}" srcOrd="1" destOrd="0" parTransId="{63CDB8C3-9F46-42AE-A77E-DD1FF8D146F0}" sibTransId="{C24519E5-7CA8-4423-9969-545EE6E17B09}"/>
    <dgm:cxn modelId="{9997E457-0B2B-4873-9E42-3EE753E59191}" type="presOf" srcId="{E9FE2E7B-A253-4197-B59C-EB04E13E16A3}" destId="{A5B9CFB5-F3B7-4234-8FF3-DF6D88D94CA7}" srcOrd="0" destOrd="0" presId="urn:microsoft.com/office/officeart/2005/8/layout/cycle3"/>
    <dgm:cxn modelId="{8B978132-884A-4BCE-B846-8B644B67325A}" type="presOf" srcId="{BBB24421-DDC1-4A19-9D80-42F0044F2618}" destId="{52EFD87F-1278-4CFA-B126-EABC730F1D03}" srcOrd="0" destOrd="0" presId="urn:microsoft.com/office/officeart/2005/8/layout/cycle3"/>
    <dgm:cxn modelId="{24345A66-E6C2-4C76-A266-586AA9E49FC6}" srcId="{E696FE9A-7DD7-4812-9C88-FFC070439EE9}" destId="{7B355EE5-0A1B-46B3-9AC3-73EE5A5D8691}" srcOrd="0" destOrd="0" parTransId="{66BAC56E-77CE-4565-B65B-E48DD640C7BF}" sibTransId="{BBB24421-DDC1-4A19-9D80-42F0044F2618}"/>
    <dgm:cxn modelId="{7AFE63E2-A1E0-4191-B67B-0E47CC9DCC37}" type="presOf" srcId="{7B355EE5-0A1B-46B3-9AC3-73EE5A5D8691}" destId="{72D8B665-8D00-46E5-8DF3-AFAE8D8A6C98}" srcOrd="0" destOrd="0" presId="urn:microsoft.com/office/officeart/2005/8/layout/cycle3"/>
    <dgm:cxn modelId="{1C3A5B58-3A82-4AEB-813B-57267611D6D2}" type="presParOf" srcId="{31AA8993-7B7C-47C4-8AE1-BD96E4A774E0}" destId="{488030EF-C650-47B6-AA02-94E44FB68DA5}" srcOrd="0" destOrd="0" presId="urn:microsoft.com/office/officeart/2005/8/layout/cycle3"/>
    <dgm:cxn modelId="{722F386D-9DCE-45EB-91ED-D68ACF14486B}" type="presParOf" srcId="{488030EF-C650-47B6-AA02-94E44FB68DA5}" destId="{72D8B665-8D00-46E5-8DF3-AFAE8D8A6C98}" srcOrd="0" destOrd="0" presId="urn:microsoft.com/office/officeart/2005/8/layout/cycle3"/>
    <dgm:cxn modelId="{3C03C923-0FFB-4F1F-86CF-09A67BBEAD1F}" type="presParOf" srcId="{488030EF-C650-47B6-AA02-94E44FB68DA5}" destId="{52EFD87F-1278-4CFA-B126-EABC730F1D03}" srcOrd="1" destOrd="0" presId="urn:microsoft.com/office/officeart/2005/8/layout/cycle3"/>
    <dgm:cxn modelId="{6E1BDAFC-D00C-465B-9E02-1BB4585E3F28}" type="presParOf" srcId="{488030EF-C650-47B6-AA02-94E44FB68DA5}" destId="{63CDD4DB-0AF3-4EC8-ADD6-ECD97ACBC420}" srcOrd="2" destOrd="0" presId="urn:microsoft.com/office/officeart/2005/8/layout/cycle3"/>
    <dgm:cxn modelId="{D9ABA668-DF5F-42F7-A2DB-D4D2C634CF65}" type="presParOf" srcId="{488030EF-C650-47B6-AA02-94E44FB68DA5}" destId="{A5B9CFB5-F3B7-4234-8FF3-DF6D88D94CA7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1F5503-6B55-4A46-8590-47F450DBE0E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B95CAA-48E1-4B6E-8644-FC5C8554D7C5}">
      <dgm:prSet custT="1"/>
      <dgm:spPr>
        <a:solidFill>
          <a:srgbClr val="F92805"/>
        </a:solidFill>
      </dgm:spPr>
      <dgm:t>
        <a:bodyPr/>
        <a:lstStyle/>
        <a:p>
          <a:pPr rtl="0"/>
          <a:r>
            <a:rPr lang="en-US" sz="4000" b="1" i="0" dirty="0" smtClean="0"/>
            <a:t>Internationalization is the conscious integration of </a:t>
          </a:r>
          <a:r>
            <a:rPr lang="en-US" sz="4000" b="1" i="0" u="sng" dirty="0" smtClean="0"/>
            <a:t>intercultural and global competencies</a:t>
          </a:r>
          <a:r>
            <a:rPr lang="en-US" sz="4000" b="1" i="1" dirty="0" smtClean="0"/>
            <a:t> </a:t>
          </a:r>
          <a:r>
            <a:rPr lang="en-US" sz="4000" b="1" i="0" dirty="0" smtClean="0"/>
            <a:t>into student learning.</a:t>
          </a:r>
          <a:endParaRPr lang="en-US" sz="4000" b="1" i="0" dirty="0"/>
        </a:p>
      </dgm:t>
    </dgm:pt>
    <dgm:pt modelId="{983F9D47-DD84-4A91-BDF5-79ABCC2665D1}" type="parTrans" cxnId="{00A9A1A9-ED03-4E60-9617-1D6EBBA87C6A}">
      <dgm:prSet/>
      <dgm:spPr/>
      <dgm:t>
        <a:bodyPr/>
        <a:lstStyle/>
        <a:p>
          <a:endParaRPr lang="en-US"/>
        </a:p>
      </dgm:t>
    </dgm:pt>
    <dgm:pt modelId="{0E5A65BB-C93E-4C22-AA48-C0ED1BF54436}" type="sibTrans" cxnId="{00A9A1A9-ED03-4E60-9617-1D6EBBA87C6A}">
      <dgm:prSet/>
      <dgm:spPr/>
      <dgm:t>
        <a:bodyPr/>
        <a:lstStyle/>
        <a:p>
          <a:endParaRPr lang="en-US"/>
        </a:p>
      </dgm:t>
    </dgm:pt>
    <dgm:pt modelId="{2576F6B6-1141-4FE0-9D67-23417BEDEC98}" type="pres">
      <dgm:prSet presAssocID="{931F5503-6B55-4A46-8590-47F450DBE0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A547BA-574A-4B71-B8C6-386D39DC31F2}" type="pres">
      <dgm:prSet presAssocID="{90B95CAA-48E1-4B6E-8644-FC5C8554D7C5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460AD3-B663-4BDA-A87D-2CC6D244661E}" type="presOf" srcId="{931F5503-6B55-4A46-8590-47F450DBE0E6}" destId="{2576F6B6-1141-4FE0-9D67-23417BEDEC98}" srcOrd="0" destOrd="0" presId="urn:microsoft.com/office/officeart/2005/8/layout/default#1"/>
    <dgm:cxn modelId="{00A9A1A9-ED03-4E60-9617-1D6EBBA87C6A}" srcId="{931F5503-6B55-4A46-8590-47F450DBE0E6}" destId="{90B95CAA-48E1-4B6E-8644-FC5C8554D7C5}" srcOrd="0" destOrd="0" parTransId="{983F9D47-DD84-4A91-BDF5-79ABCC2665D1}" sibTransId="{0E5A65BB-C93E-4C22-AA48-C0ED1BF54436}"/>
    <dgm:cxn modelId="{6812856E-2459-4662-83BE-3140BF67BD34}" type="presOf" srcId="{90B95CAA-48E1-4B6E-8644-FC5C8554D7C5}" destId="{32A547BA-574A-4B71-B8C6-386D39DC31F2}" srcOrd="0" destOrd="0" presId="urn:microsoft.com/office/officeart/2005/8/layout/default#1"/>
    <dgm:cxn modelId="{7DD50B14-A79C-4D70-82D2-4CC6BF6BF689}" type="presParOf" srcId="{2576F6B6-1141-4FE0-9D67-23417BEDEC98}" destId="{32A547BA-574A-4B71-B8C6-386D39DC31F2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3C48C9-55CC-43E4-8E3D-4BE965AD30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C07B59-6C61-4012-9253-CE199868C79A}">
      <dgm:prSet/>
      <dgm:spPr>
        <a:solidFill>
          <a:srgbClr val="008000"/>
        </a:solidFill>
      </dgm:spPr>
      <dgm:t>
        <a:bodyPr/>
        <a:lstStyle/>
        <a:p>
          <a:pPr rtl="0"/>
          <a:r>
            <a:rPr lang="en-US" b="1" dirty="0" smtClean="0"/>
            <a:t>For purposes of focus and manageability, the ITF has agreed that the scope of the QEP will be limited to </a:t>
          </a:r>
          <a:r>
            <a:rPr lang="en-US" b="1" i="0" u="sng" dirty="0" smtClean="0"/>
            <a:t>undergraduate SLOs</a:t>
          </a:r>
          <a:r>
            <a:rPr lang="en-US" b="1" i="0" dirty="0" smtClean="0"/>
            <a:t>.</a:t>
          </a:r>
          <a:endParaRPr lang="en-US" b="1" i="0" dirty="0"/>
        </a:p>
      </dgm:t>
    </dgm:pt>
    <dgm:pt modelId="{D44B6748-25EF-4916-970A-57C80C6355D2}" type="parTrans" cxnId="{A9DF1AA2-0986-46C7-95A1-4FF28292237A}">
      <dgm:prSet/>
      <dgm:spPr/>
      <dgm:t>
        <a:bodyPr/>
        <a:lstStyle/>
        <a:p>
          <a:endParaRPr lang="en-US"/>
        </a:p>
      </dgm:t>
    </dgm:pt>
    <dgm:pt modelId="{227683C5-D043-4317-8169-4B3B19C5CB9D}" type="sibTrans" cxnId="{A9DF1AA2-0986-46C7-95A1-4FF28292237A}">
      <dgm:prSet/>
      <dgm:spPr/>
      <dgm:t>
        <a:bodyPr/>
        <a:lstStyle/>
        <a:p>
          <a:endParaRPr lang="en-US"/>
        </a:p>
      </dgm:t>
    </dgm:pt>
    <dgm:pt modelId="{7A58746A-1D02-4500-9BC9-5108B777E1FA}" type="pres">
      <dgm:prSet presAssocID="{B43C48C9-55CC-43E4-8E3D-4BE965AD30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852D3E-EDF5-43A8-907C-886CF3C1CE3E}" type="pres">
      <dgm:prSet presAssocID="{C8C07B59-6C61-4012-9253-CE199868C79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C6B223-C0B5-442D-8B1E-8C6EDC4FC16B}" type="presOf" srcId="{C8C07B59-6C61-4012-9253-CE199868C79A}" destId="{F4852D3E-EDF5-43A8-907C-886CF3C1CE3E}" srcOrd="0" destOrd="0" presId="urn:microsoft.com/office/officeart/2005/8/layout/vList2"/>
    <dgm:cxn modelId="{A9DF1AA2-0986-46C7-95A1-4FF28292237A}" srcId="{B43C48C9-55CC-43E4-8E3D-4BE965AD30EE}" destId="{C8C07B59-6C61-4012-9253-CE199868C79A}" srcOrd="0" destOrd="0" parTransId="{D44B6748-25EF-4916-970A-57C80C6355D2}" sibTransId="{227683C5-D043-4317-8169-4B3B19C5CB9D}"/>
    <dgm:cxn modelId="{4021E431-C490-4A6C-A180-CC5CA1DBFA64}" type="presOf" srcId="{B43C48C9-55CC-43E4-8E3D-4BE965AD30EE}" destId="{7A58746A-1D02-4500-9BC9-5108B777E1FA}" srcOrd="0" destOrd="0" presId="urn:microsoft.com/office/officeart/2005/8/layout/vList2"/>
    <dgm:cxn modelId="{AB0ED02C-07BF-4758-ABC9-8F3C32037E00}" type="presParOf" srcId="{7A58746A-1D02-4500-9BC9-5108B777E1FA}" destId="{F4852D3E-EDF5-43A8-907C-886CF3C1CE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AEFECE-C611-4465-B51F-7EDD6E6D45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197EA6-4C8E-4757-BE2F-4A096EC06C7F}">
      <dgm:prSet/>
      <dgm:spPr>
        <a:solidFill>
          <a:srgbClr val="C00000"/>
        </a:solidFill>
      </dgm:spPr>
      <dgm:t>
        <a:bodyPr/>
        <a:lstStyle/>
        <a:p>
          <a:pPr rtl="0"/>
          <a:r>
            <a:rPr lang="en-US" b="1" dirty="0" smtClean="0"/>
            <a:t>The principal competency elements of the SLOs for the Internationalization QEP are:</a:t>
          </a:r>
          <a:endParaRPr lang="en-US" b="1" dirty="0"/>
        </a:p>
      </dgm:t>
    </dgm:pt>
    <dgm:pt modelId="{A5FECBD6-D159-461C-8E20-95391310EC3C}" type="parTrans" cxnId="{3E350907-5E47-4D7F-AEDE-64335FA77857}">
      <dgm:prSet/>
      <dgm:spPr/>
      <dgm:t>
        <a:bodyPr/>
        <a:lstStyle/>
        <a:p>
          <a:endParaRPr lang="en-US"/>
        </a:p>
      </dgm:t>
    </dgm:pt>
    <dgm:pt modelId="{F5896FF3-2F9C-4AA5-B632-2FBCB13D8468}" type="sibTrans" cxnId="{3E350907-5E47-4D7F-AEDE-64335FA77857}">
      <dgm:prSet/>
      <dgm:spPr/>
      <dgm:t>
        <a:bodyPr/>
        <a:lstStyle/>
        <a:p>
          <a:endParaRPr lang="en-US"/>
        </a:p>
      </dgm:t>
    </dgm:pt>
    <dgm:pt modelId="{2D2EB821-CAAA-4F3A-ABAD-B9C04D90E178}">
      <dgm:prSet/>
      <dgm:spPr>
        <a:solidFill>
          <a:srgbClr val="7030A0"/>
        </a:solidFill>
      </dgm:spPr>
      <dgm:t>
        <a:bodyPr/>
        <a:lstStyle/>
        <a:p>
          <a:pPr rtl="0"/>
          <a:r>
            <a:rPr lang="en-US" b="1" u="sng" dirty="0" smtClean="0"/>
            <a:t>Global Citizenship</a:t>
          </a:r>
          <a:r>
            <a:rPr lang="en-US" b="1" dirty="0" smtClean="0"/>
            <a:t>: Students comprehend the trends, challenges, issues, and opportunities that affect the global community and apply this knowledge responsibly and effectively in local and global contexts. </a:t>
          </a:r>
          <a:endParaRPr lang="en-US" b="1" dirty="0"/>
        </a:p>
      </dgm:t>
    </dgm:pt>
    <dgm:pt modelId="{B55F3CCE-D19E-4F26-951D-A4454776A3C7}" type="parTrans" cxnId="{8D621DEA-CBCA-4D62-BCD9-11FF6CBB5B5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4CA07B3-A36B-4230-B611-1CF756FC04A7}" type="sibTrans" cxnId="{8D621DEA-CBCA-4D62-BCD9-11FF6CBB5B57}">
      <dgm:prSet/>
      <dgm:spPr/>
      <dgm:t>
        <a:bodyPr/>
        <a:lstStyle/>
        <a:p>
          <a:endParaRPr lang="en-US"/>
        </a:p>
      </dgm:t>
    </dgm:pt>
    <dgm:pt modelId="{554D143B-386B-4063-970A-F9894D1245E0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b="1" u="sng" dirty="0" smtClean="0"/>
            <a:t>Intercultural Communications</a:t>
          </a:r>
          <a:r>
            <a:rPr lang="en-US" b="1" dirty="0" smtClean="0"/>
            <a:t>: Students interact with members of other cultures with sensitivity and respect.</a:t>
          </a:r>
          <a:endParaRPr lang="en-US" b="1" dirty="0"/>
        </a:p>
      </dgm:t>
    </dgm:pt>
    <dgm:pt modelId="{E7EEC10F-4FE0-4D10-B514-100CC2A7C117}" type="parTrans" cxnId="{FFDA0497-E077-4A84-BD1C-20D0FF520F2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F0A73BF-768C-471D-A7AE-9567EEE41934}" type="sibTrans" cxnId="{FFDA0497-E077-4A84-BD1C-20D0FF520F28}">
      <dgm:prSet/>
      <dgm:spPr/>
      <dgm:t>
        <a:bodyPr/>
        <a:lstStyle/>
        <a:p>
          <a:endParaRPr lang="en-US"/>
        </a:p>
      </dgm:t>
    </dgm:pt>
    <dgm:pt modelId="{237731E9-50BC-4F98-A271-80A66B9BF89A}" type="pres">
      <dgm:prSet presAssocID="{1CAEFECE-C611-4465-B51F-7EDD6E6D45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5DCAF0-D07E-4EB3-B234-D3A6F74CC90D}" type="pres">
      <dgm:prSet presAssocID="{05197EA6-4C8E-4757-BE2F-4A096EC06C7F}" presName="hierRoot1" presStyleCnt="0">
        <dgm:presLayoutVars>
          <dgm:hierBranch val="init"/>
        </dgm:presLayoutVars>
      </dgm:prSet>
      <dgm:spPr/>
    </dgm:pt>
    <dgm:pt modelId="{AF9A7BAF-4FB4-496D-A2F9-E4A32287A250}" type="pres">
      <dgm:prSet presAssocID="{05197EA6-4C8E-4757-BE2F-4A096EC06C7F}" presName="rootComposite1" presStyleCnt="0"/>
      <dgm:spPr/>
    </dgm:pt>
    <dgm:pt modelId="{F1AACD40-2E71-4284-B0DF-BF4022A32E1E}" type="pres">
      <dgm:prSet presAssocID="{05197EA6-4C8E-4757-BE2F-4A096EC06C7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0BA17F-C809-4158-B812-B894D74356B3}" type="pres">
      <dgm:prSet presAssocID="{05197EA6-4C8E-4757-BE2F-4A096EC06C7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6D3E40A-32DB-4ECA-992F-F58164367271}" type="pres">
      <dgm:prSet presAssocID="{05197EA6-4C8E-4757-BE2F-4A096EC06C7F}" presName="hierChild2" presStyleCnt="0"/>
      <dgm:spPr/>
    </dgm:pt>
    <dgm:pt modelId="{839ABEA9-B6B8-4903-92DB-7A501B4DF0B2}" type="pres">
      <dgm:prSet presAssocID="{B55F3CCE-D19E-4F26-951D-A4454776A3C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D186EA3-498D-4D2C-8FD3-B5F38D3E4C52}" type="pres">
      <dgm:prSet presAssocID="{2D2EB821-CAAA-4F3A-ABAD-B9C04D90E178}" presName="hierRoot2" presStyleCnt="0">
        <dgm:presLayoutVars>
          <dgm:hierBranch val="init"/>
        </dgm:presLayoutVars>
      </dgm:prSet>
      <dgm:spPr/>
    </dgm:pt>
    <dgm:pt modelId="{105F74AF-BBF1-45FA-BDA5-CD145BF2EA28}" type="pres">
      <dgm:prSet presAssocID="{2D2EB821-CAAA-4F3A-ABAD-B9C04D90E178}" presName="rootComposite" presStyleCnt="0"/>
      <dgm:spPr/>
    </dgm:pt>
    <dgm:pt modelId="{9A7BBD2A-E8DF-4882-B178-5AA7C27F4FA0}" type="pres">
      <dgm:prSet presAssocID="{2D2EB821-CAAA-4F3A-ABAD-B9C04D90E17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B8E608-A1F5-48BF-8DE1-5C5315749FBF}" type="pres">
      <dgm:prSet presAssocID="{2D2EB821-CAAA-4F3A-ABAD-B9C04D90E178}" presName="rootConnector" presStyleLbl="node2" presStyleIdx="0" presStyleCnt="2"/>
      <dgm:spPr/>
      <dgm:t>
        <a:bodyPr/>
        <a:lstStyle/>
        <a:p>
          <a:endParaRPr lang="en-US"/>
        </a:p>
      </dgm:t>
    </dgm:pt>
    <dgm:pt modelId="{22155177-466A-41DC-A27D-F54DD4A2EDE3}" type="pres">
      <dgm:prSet presAssocID="{2D2EB821-CAAA-4F3A-ABAD-B9C04D90E178}" presName="hierChild4" presStyleCnt="0"/>
      <dgm:spPr/>
    </dgm:pt>
    <dgm:pt modelId="{E2B03011-9CE4-4501-823A-B6E4EF56EC1B}" type="pres">
      <dgm:prSet presAssocID="{2D2EB821-CAAA-4F3A-ABAD-B9C04D90E178}" presName="hierChild5" presStyleCnt="0"/>
      <dgm:spPr/>
    </dgm:pt>
    <dgm:pt modelId="{8D635A09-DA84-4C98-A87D-D0E9168582EA}" type="pres">
      <dgm:prSet presAssocID="{E7EEC10F-4FE0-4D10-B514-100CC2A7C117}" presName="Name37" presStyleLbl="parChTrans1D2" presStyleIdx="1" presStyleCnt="2"/>
      <dgm:spPr/>
      <dgm:t>
        <a:bodyPr/>
        <a:lstStyle/>
        <a:p>
          <a:endParaRPr lang="en-US"/>
        </a:p>
      </dgm:t>
    </dgm:pt>
    <dgm:pt modelId="{F02EF6B2-F966-4AA2-89B1-75AA0F0FF35C}" type="pres">
      <dgm:prSet presAssocID="{554D143B-386B-4063-970A-F9894D1245E0}" presName="hierRoot2" presStyleCnt="0">
        <dgm:presLayoutVars>
          <dgm:hierBranch val="init"/>
        </dgm:presLayoutVars>
      </dgm:prSet>
      <dgm:spPr/>
    </dgm:pt>
    <dgm:pt modelId="{0884AAA4-1819-4734-B304-D7D9281A473A}" type="pres">
      <dgm:prSet presAssocID="{554D143B-386B-4063-970A-F9894D1245E0}" presName="rootComposite" presStyleCnt="0"/>
      <dgm:spPr/>
    </dgm:pt>
    <dgm:pt modelId="{CD52C1E3-1A5F-4C17-A589-9B94B86EDB5B}" type="pres">
      <dgm:prSet presAssocID="{554D143B-386B-4063-970A-F9894D1245E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3EEBB4-8FA1-405C-AE04-94A60762259B}" type="pres">
      <dgm:prSet presAssocID="{554D143B-386B-4063-970A-F9894D1245E0}" presName="rootConnector" presStyleLbl="node2" presStyleIdx="1" presStyleCnt="2"/>
      <dgm:spPr/>
      <dgm:t>
        <a:bodyPr/>
        <a:lstStyle/>
        <a:p>
          <a:endParaRPr lang="en-US"/>
        </a:p>
      </dgm:t>
    </dgm:pt>
    <dgm:pt modelId="{4331906C-BECD-4A5F-B659-B6A0B7C36789}" type="pres">
      <dgm:prSet presAssocID="{554D143B-386B-4063-970A-F9894D1245E0}" presName="hierChild4" presStyleCnt="0"/>
      <dgm:spPr/>
    </dgm:pt>
    <dgm:pt modelId="{09ED5839-FA08-4480-AA0F-FDC58743954B}" type="pres">
      <dgm:prSet presAssocID="{554D143B-386B-4063-970A-F9894D1245E0}" presName="hierChild5" presStyleCnt="0"/>
      <dgm:spPr/>
    </dgm:pt>
    <dgm:pt modelId="{1EEF36BA-7B7A-4561-BC84-F708A8F9ACC7}" type="pres">
      <dgm:prSet presAssocID="{05197EA6-4C8E-4757-BE2F-4A096EC06C7F}" presName="hierChild3" presStyleCnt="0"/>
      <dgm:spPr/>
    </dgm:pt>
  </dgm:ptLst>
  <dgm:cxnLst>
    <dgm:cxn modelId="{89B3C6AF-9975-4307-92B6-C6232B173B0C}" type="presOf" srcId="{2D2EB821-CAAA-4F3A-ABAD-B9C04D90E178}" destId="{4EB8E608-A1F5-48BF-8DE1-5C5315749FBF}" srcOrd="1" destOrd="0" presId="urn:microsoft.com/office/officeart/2005/8/layout/orgChart1"/>
    <dgm:cxn modelId="{3E350907-5E47-4D7F-AEDE-64335FA77857}" srcId="{1CAEFECE-C611-4465-B51F-7EDD6E6D458D}" destId="{05197EA6-4C8E-4757-BE2F-4A096EC06C7F}" srcOrd="0" destOrd="0" parTransId="{A5FECBD6-D159-461C-8E20-95391310EC3C}" sibTransId="{F5896FF3-2F9C-4AA5-B632-2FBCB13D8468}"/>
    <dgm:cxn modelId="{FFDA0497-E077-4A84-BD1C-20D0FF520F28}" srcId="{05197EA6-4C8E-4757-BE2F-4A096EC06C7F}" destId="{554D143B-386B-4063-970A-F9894D1245E0}" srcOrd="1" destOrd="0" parTransId="{E7EEC10F-4FE0-4D10-B514-100CC2A7C117}" sibTransId="{0F0A73BF-768C-471D-A7AE-9567EEE41934}"/>
    <dgm:cxn modelId="{9DD2F9E9-34C3-4BBA-9282-7D9DF5941CCB}" type="presOf" srcId="{2D2EB821-CAAA-4F3A-ABAD-B9C04D90E178}" destId="{9A7BBD2A-E8DF-4882-B178-5AA7C27F4FA0}" srcOrd="0" destOrd="0" presId="urn:microsoft.com/office/officeart/2005/8/layout/orgChart1"/>
    <dgm:cxn modelId="{B0AAB923-4E70-4792-A859-AAEBCB5247BA}" type="presOf" srcId="{B55F3CCE-D19E-4F26-951D-A4454776A3C7}" destId="{839ABEA9-B6B8-4903-92DB-7A501B4DF0B2}" srcOrd="0" destOrd="0" presId="urn:microsoft.com/office/officeart/2005/8/layout/orgChart1"/>
    <dgm:cxn modelId="{0B09317C-4D20-4387-B87A-26829A4820FD}" type="presOf" srcId="{1CAEFECE-C611-4465-B51F-7EDD6E6D458D}" destId="{237731E9-50BC-4F98-A271-80A66B9BF89A}" srcOrd="0" destOrd="0" presId="urn:microsoft.com/office/officeart/2005/8/layout/orgChart1"/>
    <dgm:cxn modelId="{A4796F29-014A-411C-8D47-A5D5074C604C}" type="presOf" srcId="{554D143B-386B-4063-970A-F9894D1245E0}" destId="{CD52C1E3-1A5F-4C17-A589-9B94B86EDB5B}" srcOrd="0" destOrd="0" presId="urn:microsoft.com/office/officeart/2005/8/layout/orgChart1"/>
    <dgm:cxn modelId="{F133B60F-B5FE-4F9E-BFA8-5E125AEC1585}" type="presOf" srcId="{05197EA6-4C8E-4757-BE2F-4A096EC06C7F}" destId="{610BA17F-C809-4158-B812-B894D74356B3}" srcOrd="1" destOrd="0" presId="urn:microsoft.com/office/officeart/2005/8/layout/orgChart1"/>
    <dgm:cxn modelId="{B719DCA5-DD81-46E8-B640-BDA05B9FB622}" type="presOf" srcId="{05197EA6-4C8E-4757-BE2F-4A096EC06C7F}" destId="{F1AACD40-2E71-4284-B0DF-BF4022A32E1E}" srcOrd="0" destOrd="0" presId="urn:microsoft.com/office/officeart/2005/8/layout/orgChart1"/>
    <dgm:cxn modelId="{55153159-484F-42F6-94D7-9383E0D3B343}" type="presOf" srcId="{554D143B-386B-4063-970A-F9894D1245E0}" destId="{4F3EEBB4-8FA1-405C-AE04-94A60762259B}" srcOrd="1" destOrd="0" presId="urn:microsoft.com/office/officeart/2005/8/layout/orgChart1"/>
    <dgm:cxn modelId="{10AA2854-4F71-4312-B77E-01DA16C8A380}" type="presOf" srcId="{E7EEC10F-4FE0-4D10-B514-100CC2A7C117}" destId="{8D635A09-DA84-4C98-A87D-D0E9168582EA}" srcOrd="0" destOrd="0" presId="urn:microsoft.com/office/officeart/2005/8/layout/orgChart1"/>
    <dgm:cxn modelId="{8D621DEA-CBCA-4D62-BCD9-11FF6CBB5B57}" srcId="{05197EA6-4C8E-4757-BE2F-4A096EC06C7F}" destId="{2D2EB821-CAAA-4F3A-ABAD-B9C04D90E178}" srcOrd="0" destOrd="0" parTransId="{B55F3CCE-D19E-4F26-951D-A4454776A3C7}" sibTransId="{34CA07B3-A36B-4230-B611-1CF756FC04A7}"/>
    <dgm:cxn modelId="{C80C3209-1840-40B4-96F3-A41FC1C5BE74}" type="presParOf" srcId="{237731E9-50BC-4F98-A271-80A66B9BF89A}" destId="{4C5DCAF0-D07E-4EB3-B234-D3A6F74CC90D}" srcOrd="0" destOrd="0" presId="urn:microsoft.com/office/officeart/2005/8/layout/orgChart1"/>
    <dgm:cxn modelId="{2D7975DD-CA8C-4B8F-99FA-C5016A68ECEF}" type="presParOf" srcId="{4C5DCAF0-D07E-4EB3-B234-D3A6F74CC90D}" destId="{AF9A7BAF-4FB4-496D-A2F9-E4A32287A250}" srcOrd="0" destOrd="0" presId="urn:microsoft.com/office/officeart/2005/8/layout/orgChart1"/>
    <dgm:cxn modelId="{1A134ABF-19A2-477C-806B-2DD584DDFD7B}" type="presParOf" srcId="{AF9A7BAF-4FB4-496D-A2F9-E4A32287A250}" destId="{F1AACD40-2E71-4284-B0DF-BF4022A32E1E}" srcOrd="0" destOrd="0" presId="urn:microsoft.com/office/officeart/2005/8/layout/orgChart1"/>
    <dgm:cxn modelId="{106E85F8-72F1-4E23-AE14-45554F70E7B7}" type="presParOf" srcId="{AF9A7BAF-4FB4-496D-A2F9-E4A32287A250}" destId="{610BA17F-C809-4158-B812-B894D74356B3}" srcOrd="1" destOrd="0" presId="urn:microsoft.com/office/officeart/2005/8/layout/orgChart1"/>
    <dgm:cxn modelId="{E6453A01-2D06-456C-BFB6-F0C20EEA747B}" type="presParOf" srcId="{4C5DCAF0-D07E-4EB3-B234-D3A6F74CC90D}" destId="{06D3E40A-32DB-4ECA-992F-F58164367271}" srcOrd="1" destOrd="0" presId="urn:microsoft.com/office/officeart/2005/8/layout/orgChart1"/>
    <dgm:cxn modelId="{1608B2DB-0054-4C7A-985A-CA027776A2E7}" type="presParOf" srcId="{06D3E40A-32DB-4ECA-992F-F58164367271}" destId="{839ABEA9-B6B8-4903-92DB-7A501B4DF0B2}" srcOrd="0" destOrd="0" presId="urn:microsoft.com/office/officeart/2005/8/layout/orgChart1"/>
    <dgm:cxn modelId="{E1CFBB02-0CC3-45FD-BDD2-3C65E10A129C}" type="presParOf" srcId="{06D3E40A-32DB-4ECA-992F-F58164367271}" destId="{4D186EA3-498D-4D2C-8FD3-B5F38D3E4C52}" srcOrd="1" destOrd="0" presId="urn:microsoft.com/office/officeart/2005/8/layout/orgChart1"/>
    <dgm:cxn modelId="{D741DA4A-9531-4C71-A180-E0D33938CB5E}" type="presParOf" srcId="{4D186EA3-498D-4D2C-8FD3-B5F38D3E4C52}" destId="{105F74AF-BBF1-45FA-BDA5-CD145BF2EA28}" srcOrd="0" destOrd="0" presId="urn:microsoft.com/office/officeart/2005/8/layout/orgChart1"/>
    <dgm:cxn modelId="{4FDADF5C-5A84-42B6-B230-4BCF7F6CC248}" type="presParOf" srcId="{105F74AF-BBF1-45FA-BDA5-CD145BF2EA28}" destId="{9A7BBD2A-E8DF-4882-B178-5AA7C27F4FA0}" srcOrd="0" destOrd="0" presId="urn:microsoft.com/office/officeart/2005/8/layout/orgChart1"/>
    <dgm:cxn modelId="{6830D82F-C468-4645-A33C-523D7E42714A}" type="presParOf" srcId="{105F74AF-BBF1-45FA-BDA5-CD145BF2EA28}" destId="{4EB8E608-A1F5-48BF-8DE1-5C5315749FBF}" srcOrd="1" destOrd="0" presId="urn:microsoft.com/office/officeart/2005/8/layout/orgChart1"/>
    <dgm:cxn modelId="{6B988F4B-81C3-4BCA-AC7D-BDB06C84074D}" type="presParOf" srcId="{4D186EA3-498D-4D2C-8FD3-B5F38D3E4C52}" destId="{22155177-466A-41DC-A27D-F54DD4A2EDE3}" srcOrd="1" destOrd="0" presId="urn:microsoft.com/office/officeart/2005/8/layout/orgChart1"/>
    <dgm:cxn modelId="{1A48C1AB-534A-4BF0-BF09-457AD0847831}" type="presParOf" srcId="{4D186EA3-498D-4D2C-8FD3-B5F38D3E4C52}" destId="{E2B03011-9CE4-4501-823A-B6E4EF56EC1B}" srcOrd="2" destOrd="0" presId="urn:microsoft.com/office/officeart/2005/8/layout/orgChart1"/>
    <dgm:cxn modelId="{1DDE0E92-6DE4-42A2-A286-D3A5350BCAD7}" type="presParOf" srcId="{06D3E40A-32DB-4ECA-992F-F58164367271}" destId="{8D635A09-DA84-4C98-A87D-D0E9168582EA}" srcOrd="2" destOrd="0" presId="urn:microsoft.com/office/officeart/2005/8/layout/orgChart1"/>
    <dgm:cxn modelId="{39987C24-3E71-4531-9320-CC146FC6EFD2}" type="presParOf" srcId="{06D3E40A-32DB-4ECA-992F-F58164367271}" destId="{F02EF6B2-F966-4AA2-89B1-75AA0F0FF35C}" srcOrd="3" destOrd="0" presId="urn:microsoft.com/office/officeart/2005/8/layout/orgChart1"/>
    <dgm:cxn modelId="{63D2FAD5-5664-424E-B199-7D71A6E47BFC}" type="presParOf" srcId="{F02EF6B2-F966-4AA2-89B1-75AA0F0FF35C}" destId="{0884AAA4-1819-4734-B304-D7D9281A473A}" srcOrd="0" destOrd="0" presId="urn:microsoft.com/office/officeart/2005/8/layout/orgChart1"/>
    <dgm:cxn modelId="{CF540132-960E-4F2B-931F-C231E646E820}" type="presParOf" srcId="{0884AAA4-1819-4734-B304-D7D9281A473A}" destId="{CD52C1E3-1A5F-4C17-A589-9B94B86EDB5B}" srcOrd="0" destOrd="0" presId="urn:microsoft.com/office/officeart/2005/8/layout/orgChart1"/>
    <dgm:cxn modelId="{2BAE0D8C-BBB8-4E45-821E-1CE4AA42B4DF}" type="presParOf" srcId="{0884AAA4-1819-4734-B304-D7D9281A473A}" destId="{4F3EEBB4-8FA1-405C-AE04-94A60762259B}" srcOrd="1" destOrd="0" presId="urn:microsoft.com/office/officeart/2005/8/layout/orgChart1"/>
    <dgm:cxn modelId="{FB76FA23-C58C-4FA3-8D53-89397D6FA3F6}" type="presParOf" srcId="{F02EF6B2-F966-4AA2-89B1-75AA0F0FF35C}" destId="{4331906C-BECD-4A5F-B659-B6A0B7C36789}" srcOrd="1" destOrd="0" presId="urn:microsoft.com/office/officeart/2005/8/layout/orgChart1"/>
    <dgm:cxn modelId="{409DE712-1DBE-42AE-9484-19D38577C2A8}" type="presParOf" srcId="{F02EF6B2-F966-4AA2-89B1-75AA0F0FF35C}" destId="{09ED5839-FA08-4480-AA0F-FDC58743954B}" srcOrd="2" destOrd="0" presId="urn:microsoft.com/office/officeart/2005/8/layout/orgChart1"/>
    <dgm:cxn modelId="{75A8BE51-F6CE-4376-9BD6-5D7C8F6214E2}" type="presParOf" srcId="{4C5DCAF0-D07E-4EB3-B234-D3A6F74CC90D}" destId="{1EEF36BA-7B7A-4561-BC84-F708A8F9AC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AA214A7-B259-435D-8246-3C02D7D01A1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4CB5F0-6919-41E1-984D-2A78C186257F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800" b="1" dirty="0"/>
            <a:t>Internationalization</a:t>
          </a:r>
        </a:p>
        <a:p>
          <a:r>
            <a:rPr lang="en-US" sz="1200" b="0" i="1" dirty="0"/>
            <a:t>Internationalization is the conscious integration of intercultural and global competencies into student learning. </a:t>
          </a:r>
        </a:p>
      </dgm:t>
    </dgm:pt>
    <dgm:pt modelId="{B468E7AD-50F1-45CE-ABA8-796C515BBC74}" type="parTrans" cxnId="{47130D20-07B0-4CFB-8615-4387BDF7E249}">
      <dgm:prSet/>
      <dgm:spPr/>
      <dgm:t>
        <a:bodyPr/>
        <a:lstStyle/>
        <a:p>
          <a:endParaRPr lang="en-US"/>
        </a:p>
      </dgm:t>
    </dgm:pt>
    <dgm:pt modelId="{6801FC84-761F-48A8-B9A9-54FE53098C3A}" type="sibTrans" cxnId="{47130D20-07B0-4CFB-8615-4387BDF7E249}">
      <dgm:prSet/>
      <dgm:spPr/>
      <dgm:t>
        <a:bodyPr/>
        <a:lstStyle/>
        <a:p>
          <a:endParaRPr lang="en-US"/>
        </a:p>
      </dgm:t>
    </dgm:pt>
    <dgm:pt modelId="{3DE50FB3-295F-4B7C-929E-B71D12C6E164}">
      <dgm:prSet phldrT="[Text]" custT="1"/>
      <dgm:spPr>
        <a:solidFill>
          <a:srgbClr val="C00000"/>
        </a:solidFill>
      </dgm:spPr>
      <dgm:t>
        <a:bodyPr/>
        <a:lstStyle/>
        <a:p>
          <a:pPr algn="l"/>
          <a:r>
            <a:rPr lang="en-US" sz="1400" b="1" dirty="0"/>
            <a:t>GLOBAL CITIZENSHIP </a:t>
          </a:r>
        </a:p>
        <a:p>
          <a:pPr algn="l"/>
          <a:r>
            <a:rPr lang="en-US" sz="1200" dirty="0"/>
            <a:t>Students comprehend the trends, challenges, issues and opportunities that affect the global community, and apply this knowledge responsibly and effectively in local and global contexts.</a:t>
          </a:r>
          <a:endParaRPr lang="en-US" sz="1200" b="1" dirty="0"/>
        </a:p>
      </dgm:t>
    </dgm:pt>
    <dgm:pt modelId="{FB4CDB8E-AE6B-47CD-A03E-11133B36E890}" type="parTrans" cxnId="{FC5A24AD-D2F5-4894-9032-79F6DBBCB64B}">
      <dgm:prSet/>
      <dgm:spPr/>
      <dgm:t>
        <a:bodyPr/>
        <a:lstStyle/>
        <a:p>
          <a:endParaRPr lang="en-US"/>
        </a:p>
      </dgm:t>
    </dgm:pt>
    <dgm:pt modelId="{D76AAB7E-044E-4703-A141-532677DCD56F}" type="sibTrans" cxnId="{FC5A24AD-D2F5-4894-9032-79F6DBBCB64B}">
      <dgm:prSet/>
      <dgm:spPr/>
      <dgm:t>
        <a:bodyPr/>
        <a:lstStyle/>
        <a:p>
          <a:endParaRPr lang="en-US"/>
        </a:p>
      </dgm:t>
    </dgm:pt>
    <dgm:pt modelId="{455F1B28-4153-42E1-AE16-AD07238D5441}">
      <dgm:prSet phldrT="[Text]" custT="1"/>
      <dgm:spPr>
        <a:solidFill>
          <a:srgbClr val="7030A0"/>
        </a:solidFill>
      </dgm:spPr>
      <dgm:t>
        <a:bodyPr/>
        <a:lstStyle/>
        <a:p>
          <a:pPr algn="l"/>
          <a:r>
            <a:rPr lang="en-US" sz="1200" b="1"/>
            <a:t>CONTENT:</a:t>
          </a:r>
        </a:p>
        <a:p>
          <a:pPr algn="l"/>
          <a:r>
            <a:rPr lang="en-US" sz="1200" b="0"/>
            <a:t>SLO 1. Demonstrates knowledge of global issues and the interdependency among nations.</a:t>
          </a:r>
        </a:p>
        <a:p>
          <a:pPr algn="l"/>
          <a:endParaRPr lang="en-US" sz="1200" b="0"/>
        </a:p>
      </dgm:t>
    </dgm:pt>
    <dgm:pt modelId="{C72341F9-F6AE-499C-BEF6-EB8580BBA381}" type="parTrans" cxnId="{26E325C4-C5F7-4F70-BC5A-26BCD7BEE7ED}">
      <dgm:prSet/>
      <dgm:spPr/>
      <dgm:t>
        <a:bodyPr/>
        <a:lstStyle/>
        <a:p>
          <a:endParaRPr lang="en-US"/>
        </a:p>
      </dgm:t>
    </dgm:pt>
    <dgm:pt modelId="{4EAD3D1E-1E03-4E06-80B3-B88897A11777}" type="sibTrans" cxnId="{26E325C4-C5F7-4F70-BC5A-26BCD7BEE7ED}">
      <dgm:prSet/>
      <dgm:spPr/>
      <dgm:t>
        <a:bodyPr/>
        <a:lstStyle/>
        <a:p>
          <a:endParaRPr lang="en-US"/>
        </a:p>
      </dgm:t>
    </dgm:pt>
    <dgm:pt modelId="{09965F12-108F-4E77-A605-3BDE521F76D4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l"/>
          <a:r>
            <a:rPr lang="en-US" sz="1200" b="1"/>
            <a:t>CRITICAL THINKING:</a:t>
          </a:r>
        </a:p>
        <a:p>
          <a:pPr algn="l"/>
          <a:r>
            <a:rPr lang="en-US" sz="1200" b="0"/>
            <a:t>SLO 2. Applies knowledge, diverse cultural frames of reference, and multiple perspectives to think critically and interpret global issues.</a:t>
          </a:r>
        </a:p>
      </dgm:t>
    </dgm:pt>
    <dgm:pt modelId="{485C7465-FA4D-46CD-A82F-514A6F6E6C98}" type="parTrans" cxnId="{8CC5B85A-B237-4FEA-A027-E0047B31BFDE}">
      <dgm:prSet/>
      <dgm:spPr/>
      <dgm:t>
        <a:bodyPr/>
        <a:lstStyle/>
        <a:p>
          <a:endParaRPr lang="en-US"/>
        </a:p>
      </dgm:t>
    </dgm:pt>
    <dgm:pt modelId="{0CFD9477-9B0A-48F1-967E-BAA9CD928288}" type="sibTrans" cxnId="{8CC5B85A-B237-4FEA-A027-E0047B31BFDE}">
      <dgm:prSet/>
      <dgm:spPr/>
      <dgm:t>
        <a:bodyPr/>
        <a:lstStyle/>
        <a:p>
          <a:endParaRPr lang="en-US"/>
        </a:p>
      </dgm:t>
    </dgm:pt>
    <dgm:pt modelId="{21AADEBD-40BD-4E82-BE20-2191AF5E88C1}">
      <dgm:prSet phldrT="[Text]" custT="1"/>
      <dgm:spPr>
        <a:solidFill>
          <a:srgbClr val="00B050"/>
        </a:solidFill>
      </dgm:spPr>
      <dgm:t>
        <a:bodyPr/>
        <a:lstStyle/>
        <a:p>
          <a:pPr algn="l"/>
          <a:r>
            <a:rPr lang="en-US" sz="1200" b="1"/>
            <a:t>COMMUNICATION:</a:t>
          </a:r>
        </a:p>
        <a:p>
          <a:pPr algn="l"/>
          <a:r>
            <a:rPr lang="en-US" sz="1200" b="0"/>
            <a:t>SLO 3. Communicates accurately and appropriately with members of other cultures.</a:t>
          </a:r>
        </a:p>
        <a:p>
          <a:pPr algn="l"/>
          <a:endParaRPr lang="en-US" sz="1200" b="0"/>
        </a:p>
      </dgm:t>
    </dgm:pt>
    <dgm:pt modelId="{F48BC18E-C385-4F72-8865-CE05E9E565E2}" type="parTrans" cxnId="{F2EDF69C-8268-41A3-8E06-EEE68ACB42F5}">
      <dgm:prSet/>
      <dgm:spPr/>
      <dgm:t>
        <a:bodyPr/>
        <a:lstStyle/>
        <a:p>
          <a:endParaRPr lang="en-US"/>
        </a:p>
      </dgm:t>
    </dgm:pt>
    <dgm:pt modelId="{4923DD18-C077-4038-A57B-21D6F81E159E}" type="sibTrans" cxnId="{F2EDF69C-8268-41A3-8E06-EEE68ACB42F5}">
      <dgm:prSet/>
      <dgm:spPr/>
      <dgm:t>
        <a:bodyPr/>
        <a:lstStyle/>
        <a:p>
          <a:endParaRPr lang="en-US"/>
        </a:p>
      </dgm:t>
    </dgm:pt>
    <dgm:pt modelId="{D1E0D6B6-DEA8-4CE3-BBB1-D1A8C9C13FB6}">
      <dgm:prSet custT="1"/>
      <dgm:spPr>
        <a:solidFill>
          <a:srgbClr val="0070C0"/>
        </a:solidFill>
      </dgm:spPr>
      <dgm:t>
        <a:bodyPr/>
        <a:lstStyle/>
        <a:p>
          <a:pPr algn="l"/>
          <a:r>
            <a:rPr lang="en-US" sz="1400" b="1" dirty="0"/>
            <a:t>INTERCULTURAL COMMUNICATIONS </a:t>
          </a:r>
        </a:p>
        <a:p>
          <a:pPr algn="l"/>
          <a:r>
            <a:rPr lang="en-US" sz="1200" dirty="0"/>
            <a:t>Students interact with members of other cultures with sensitivity and respect.</a:t>
          </a:r>
        </a:p>
        <a:p>
          <a:pPr algn="l"/>
          <a:endParaRPr lang="en-US" sz="1200" b="1" dirty="0"/>
        </a:p>
        <a:p>
          <a:pPr algn="l"/>
          <a:endParaRPr lang="en-US" sz="1200" b="1" dirty="0"/>
        </a:p>
        <a:p>
          <a:pPr algn="l"/>
          <a:endParaRPr lang="en-US" sz="1200" b="1" dirty="0"/>
        </a:p>
      </dgm:t>
    </dgm:pt>
    <dgm:pt modelId="{97C7CE20-22D8-4995-853F-D11FF6ABF695}" type="parTrans" cxnId="{9A0FC8AE-1C3A-4DC5-A1A8-145B4F184291}">
      <dgm:prSet/>
      <dgm:spPr/>
      <dgm:t>
        <a:bodyPr/>
        <a:lstStyle/>
        <a:p>
          <a:endParaRPr lang="en-US"/>
        </a:p>
      </dgm:t>
    </dgm:pt>
    <dgm:pt modelId="{45E0B856-43B5-4DD7-A69A-41F2B5BA70E7}" type="sibTrans" cxnId="{9A0FC8AE-1C3A-4DC5-A1A8-145B4F184291}">
      <dgm:prSet/>
      <dgm:spPr/>
      <dgm:t>
        <a:bodyPr/>
        <a:lstStyle/>
        <a:p>
          <a:endParaRPr lang="en-US"/>
        </a:p>
      </dgm:t>
    </dgm:pt>
    <dgm:pt modelId="{359D9944-8849-4F31-8CDA-6E863D86ED4D}" type="pres">
      <dgm:prSet presAssocID="{EAA214A7-B259-435D-8246-3C02D7D01A1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BE31B0-6955-420B-BAA8-39AC670C625C}" type="pres">
      <dgm:prSet presAssocID="{9A4CB5F0-6919-41E1-984D-2A78C186257F}" presName="vertOne" presStyleCnt="0"/>
      <dgm:spPr/>
      <dgm:t>
        <a:bodyPr/>
        <a:lstStyle/>
        <a:p>
          <a:endParaRPr lang="en-US"/>
        </a:p>
      </dgm:t>
    </dgm:pt>
    <dgm:pt modelId="{682469AA-210A-4F1B-832E-A788402084C4}" type="pres">
      <dgm:prSet presAssocID="{9A4CB5F0-6919-41E1-984D-2A78C186257F}" presName="txOne" presStyleLbl="node0" presStyleIdx="0" presStyleCnt="1" custScaleX="75356" custScaleY="21667" custLinFactNeighborX="2" custLinFactNeighborY="485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13854-8D7D-4D71-8665-5720AC472D4E}" type="pres">
      <dgm:prSet presAssocID="{9A4CB5F0-6919-41E1-984D-2A78C186257F}" presName="parTransOne" presStyleCnt="0"/>
      <dgm:spPr/>
      <dgm:t>
        <a:bodyPr/>
        <a:lstStyle/>
        <a:p>
          <a:endParaRPr lang="en-US"/>
        </a:p>
      </dgm:t>
    </dgm:pt>
    <dgm:pt modelId="{B683F47B-618D-4D6C-8FD9-87E16DE9CD42}" type="pres">
      <dgm:prSet presAssocID="{9A4CB5F0-6919-41E1-984D-2A78C186257F}" presName="horzOne" presStyleCnt="0"/>
      <dgm:spPr/>
      <dgm:t>
        <a:bodyPr/>
        <a:lstStyle/>
        <a:p>
          <a:endParaRPr lang="en-US"/>
        </a:p>
      </dgm:t>
    </dgm:pt>
    <dgm:pt modelId="{19158EDE-FBDD-4B33-8F30-3A84851BC04D}" type="pres">
      <dgm:prSet presAssocID="{3DE50FB3-295F-4B7C-929E-B71D12C6E164}" presName="vertTwo" presStyleCnt="0"/>
      <dgm:spPr/>
      <dgm:t>
        <a:bodyPr/>
        <a:lstStyle/>
        <a:p>
          <a:endParaRPr lang="en-US"/>
        </a:p>
      </dgm:t>
    </dgm:pt>
    <dgm:pt modelId="{0A9C9BD4-D6B6-4A50-B543-5B4548EE1A22}" type="pres">
      <dgm:prSet presAssocID="{3DE50FB3-295F-4B7C-929E-B71D12C6E164}" presName="txTwo" presStyleLbl="node2" presStyleIdx="0" presStyleCnt="2" custScaleX="36919" custScaleY="41276" custLinFactNeighborX="-572" custLinFactNeighborY="-119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42C658-7AAF-4DB1-9A49-370713EB7EA7}" type="pres">
      <dgm:prSet presAssocID="{3DE50FB3-295F-4B7C-929E-B71D12C6E164}" presName="parTransTwo" presStyleCnt="0"/>
      <dgm:spPr/>
      <dgm:t>
        <a:bodyPr/>
        <a:lstStyle/>
        <a:p>
          <a:endParaRPr lang="en-US"/>
        </a:p>
      </dgm:t>
    </dgm:pt>
    <dgm:pt modelId="{BC43DB0F-6FEF-4925-A112-5EDF05185ABC}" type="pres">
      <dgm:prSet presAssocID="{3DE50FB3-295F-4B7C-929E-B71D12C6E164}" presName="horzTwo" presStyleCnt="0"/>
      <dgm:spPr/>
      <dgm:t>
        <a:bodyPr/>
        <a:lstStyle/>
        <a:p>
          <a:endParaRPr lang="en-US"/>
        </a:p>
      </dgm:t>
    </dgm:pt>
    <dgm:pt modelId="{8DE2393D-CFE5-4F17-8F5D-0195ED10C4C1}" type="pres">
      <dgm:prSet presAssocID="{455F1B28-4153-42E1-AE16-AD07238D5441}" presName="vertThree" presStyleCnt="0"/>
      <dgm:spPr/>
      <dgm:t>
        <a:bodyPr/>
        <a:lstStyle/>
        <a:p>
          <a:endParaRPr lang="en-US"/>
        </a:p>
      </dgm:t>
    </dgm:pt>
    <dgm:pt modelId="{32A4BC10-BBA5-4B01-A65C-80FD453AC374}" type="pres">
      <dgm:prSet presAssocID="{455F1B28-4153-42E1-AE16-AD07238D5441}" presName="txThree" presStyleLbl="node3" presStyleIdx="0" presStyleCnt="3" custScaleY="30214" custLinFactNeighborX="62957" custLinFactNeighborY="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C32833-ECBD-4045-A2F8-E10541D6AEF0}" type="pres">
      <dgm:prSet presAssocID="{455F1B28-4153-42E1-AE16-AD07238D5441}" presName="horzThree" presStyleCnt="0"/>
      <dgm:spPr/>
      <dgm:t>
        <a:bodyPr/>
        <a:lstStyle/>
        <a:p>
          <a:endParaRPr lang="en-US"/>
        </a:p>
      </dgm:t>
    </dgm:pt>
    <dgm:pt modelId="{91670DF0-8BF2-4EC2-8861-64CDAF3473CF}" type="pres">
      <dgm:prSet presAssocID="{4EAD3D1E-1E03-4E06-80B3-B88897A11777}" presName="sibSpaceThree" presStyleCnt="0"/>
      <dgm:spPr/>
      <dgm:t>
        <a:bodyPr/>
        <a:lstStyle/>
        <a:p>
          <a:endParaRPr lang="en-US"/>
        </a:p>
      </dgm:t>
    </dgm:pt>
    <dgm:pt modelId="{F86B9DA6-81A9-42C7-8A5F-68C32432B200}" type="pres">
      <dgm:prSet presAssocID="{09965F12-108F-4E77-A605-3BDE521F76D4}" presName="vertThree" presStyleCnt="0"/>
      <dgm:spPr/>
      <dgm:t>
        <a:bodyPr/>
        <a:lstStyle/>
        <a:p>
          <a:endParaRPr lang="en-US"/>
        </a:p>
      </dgm:t>
    </dgm:pt>
    <dgm:pt modelId="{FB3C5D0A-1672-4AD6-9024-6B934B83CD17}" type="pres">
      <dgm:prSet presAssocID="{09965F12-108F-4E77-A605-3BDE521F76D4}" presName="txThree" presStyleLbl="node3" presStyleIdx="1" presStyleCnt="3" custScaleX="108136" custScaleY="30565" custLinFactNeighborX="73161" custLinFactNeighborY="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02AE1D-32FF-4075-840B-74796358FE49}" type="pres">
      <dgm:prSet presAssocID="{09965F12-108F-4E77-A605-3BDE521F76D4}" presName="horzThree" presStyleCnt="0"/>
      <dgm:spPr/>
      <dgm:t>
        <a:bodyPr/>
        <a:lstStyle/>
        <a:p>
          <a:endParaRPr lang="en-US"/>
        </a:p>
      </dgm:t>
    </dgm:pt>
    <dgm:pt modelId="{C4976B9F-838C-4A7C-96EA-19009C667515}" type="pres">
      <dgm:prSet presAssocID="{0CFD9477-9B0A-48F1-967E-BAA9CD928288}" presName="sibSpaceThree" presStyleCnt="0"/>
      <dgm:spPr/>
      <dgm:t>
        <a:bodyPr/>
        <a:lstStyle/>
        <a:p>
          <a:endParaRPr lang="en-US"/>
        </a:p>
      </dgm:t>
    </dgm:pt>
    <dgm:pt modelId="{7E90A6E7-0D81-4F7A-9D81-1B17C6C5F38A}" type="pres">
      <dgm:prSet presAssocID="{21AADEBD-40BD-4E82-BE20-2191AF5E88C1}" presName="vertThree" presStyleCnt="0"/>
      <dgm:spPr/>
      <dgm:t>
        <a:bodyPr/>
        <a:lstStyle/>
        <a:p>
          <a:endParaRPr lang="en-US"/>
        </a:p>
      </dgm:t>
    </dgm:pt>
    <dgm:pt modelId="{83F4B229-FCC4-435D-A905-A84BF6A5E4E5}" type="pres">
      <dgm:prSet presAssocID="{21AADEBD-40BD-4E82-BE20-2191AF5E88C1}" presName="txThree" presStyleLbl="node3" presStyleIdx="2" presStyleCnt="3" custScaleY="30095" custLinFactNeighborX="81921" custLinFactNeighborY="-2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893E22-A646-47C5-AF9D-79766C66C1E5}" type="pres">
      <dgm:prSet presAssocID="{21AADEBD-40BD-4E82-BE20-2191AF5E88C1}" presName="horzThree" presStyleCnt="0"/>
      <dgm:spPr/>
      <dgm:t>
        <a:bodyPr/>
        <a:lstStyle/>
        <a:p>
          <a:endParaRPr lang="en-US"/>
        </a:p>
      </dgm:t>
    </dgm:pt>
    <dgm:pt modelId="{20C933A2-796E-4F4E-A66A-34AA36E41F1D}" type="pres">
      <dgm:prSet presAssocID="{D76AAB7E-044E-4703-A141-532677DCD56F}" presName="sibSpaceTwo" presStyleCnt="0"/>
      <dgm:spPr/>
      <dgm:t>
        <a:bodyPr/>
        <a:lstStyle/>
        <a:p>
          <a:endParaRPr lang="en-US"/>
        </a:p>
      </dgm:t>
    </dgm:pt>
    <dgm:pt modelId="{3F9127BD-32CE-4372-90A9-BAA1EE48064B}" type="pres">
      <dgm:prSet presAssocID="{D1E0D6B6-DEA8-4CE3-BBB1-D1A8C9C13FB6}" presName="vertTwo" presStyleCnt="0"/>
      <dgm:spPr/>
      <dgm:t>
        <a:bodyPr/>
        <a:lstStyle/>
        <a:p>
          <a:endParaRPr lang="en-US"/>
        </a:p>
      </dgm:t>
    </dgm:pt>
    <dgm:pt modelId="{A697CCBE-A30C-4F70-9B51-55DBAEAA48BD}" type="pres">
      <dgm:prSet presAssocID="{D1E0D6B6-DEA8-4CE3-BBB1-D1A8C9C13FB6}" presName="txTwo" presStyleLbl="node2" presStyleIdx="1" presStyleCnt="2" custScaleX="127759" custScaleY="39888" custLinFactNeighborX="-92759" custLinFactNeighborY="-3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4CAD70-5C52-4283-A840-267E08F0E603}" type="pres">
      <dgm:prSet presAssocID="{D1E0D6B6-DEA8-4CE3-BBB1-D1A8C9C13FB6}" presName="horzTwo" presStyleCnt="0"/>
      <dgm:spPr/>
      <dgm:t>
        <a:bodyPr/>
        <a:lstStyle/>
        <a:p>
          <a:endParaRPr lang="en-US"/>
        </a:p>
      </dgm:t>
    </dgm:pt>
  </dgm:ptLst>
  <dgm:cxnLst>
    <dgm:cxn modelId="{329A2677-C8E2-4B18-A8A6-37553A540CC7}" type="presOf" srcId="{3DE50FB3-295F-4B7C-929E-B71D12C6E164}" destId="{0A9C9BD4-D6B6-4A50-B543-5B4548EE1A22}" srcOrd="0" destOrd="0" presId="urn:microsoft.com/office/officeart/2005/8/layout/hierarchy4"/>
    <dgm:cxn modelId="{F2EDF69C-8268-41A3-8E06-EEE68ACB42F5}" srcId="{3DE50FB3-295F-4B7C-929E-B71D12C6E164}" destId="{21AADEBD-40BD-4E82-BE20-2191AF5E88C1}" srcOrd="2" destOrd="0" parTransId="{F48BC18E-C385-4F72-8865-CE05E9E565E2}" sibTransId="{4923DD18-C077-4038-A57B-21D6F81E159E}"/>
    <dgm:cxn modelId="{39EA6CDC-6B4F-4FB6-B166-44BA3BF09E20}" type="presOf" srcId="{9A4CB5F0-6919-41E1-984D-2A78C186257F}" destId="{682469AA-210A-4F1B-832E-A788402084C4}" srcOrd="0" destOrd="0" presId="urn:microsoft.com/office/officeart/2005/8/layout/hierarchy4"/>
    <dgm:cxn modelId="{9CB22365-DE06-4ECD-8F42-ACA08E891ABB}" type="presOf" srcId="{EAA214A7-B259-435D-8246-3C02D7D01A1C}" destId="{359D9944-8849-4F31-8CDA-6E863D86ED4D}" srcOrd="0" destOrd="0" presId="urn:microsoft.com/office/officeart/2005/8/layout/hierarchy4"/>
    <dgm:cxn modelId="{12A106D4-E062-4E10-89B4-CDA720436EC4}" type="presOf" srcId="{D1E0D6B6-DEA8-4CE3-BBB1-D1A8C9C13FB6}" destId="{A697CCBE-A30C-4F70-9B51-55DBAEAA48BD}" srcOrd="0" destOrd="0" presId="urn:microsoft.com/office/officeart/2005/8/layout/hierarchy4"/>
    <dgm:cxn modelId="{92C76BA9-2898-48E1-A670-6386F6C83C11}" type="presOf" srcId="{09965F12-108F-4E77-A605-3BDE521F76D4}" destId="{FB3C5D0A-1672-4AD6-9024-6B934B83CD17}" srcOrd="0" destOrd="0" presId="urn:microsoft.com/office/officeart/2005/8/layout/hierarchy4"/>
    <dgm:cxn modelId="{6451C6F4-49E8-47F1-8889-E6FD63B7D736}" type="presOf" srcId="{21AADEBD-40BD-4E82-BE20-2191AF5E88C1}" destId="{83F4B229-FCC4-435D-A905-A84BF6A5E4E5}" srcOrd="0" destOrd="0" presId="urn:microsoft.com/office/officeart/2005/8/layout/hierarchy4"/>
    <dgm:cxn modelId="{9A0FC8AE-1C3A-4DC5-A1A8-145B4F184291}" srcId="{9A4CB5F0-6919-41E1-984D-2A78C186257F}" destId="{D1E0D6B6-DEA8-4CE3-BBB1-D1A8C9C13FB6}" srcOrd="1" destOrd="0" parTransId="{97C7CE20-22D8-4995-853F-D11FF6ABF695}" sibTransId="{45E0B856-43B5-4DD7-A69A-41F2B5BA70E7}"/>
    <dgm:cxn modelId="{D6D17AC7-7A8E-4C38-8128-D89B367BDA5A}" type="presOf" srcId="{455F1B28-4153-42E1-AE16-AD07238D5441}" destId="{32A4BC10-BBA5-4B01-A65C-80FD453AC374}" srcOrd="0" destOrd="0" presId="urn:microsoft.com/office/officeart/2005/8/layout/hierarchy4"/>
    <dgm:cxn modelId="{47130D20-07B0-4CFB-8615-4387BDF7E249}" srcId="{EAA214A7-B259-435D-8246-3C02D7D01A1C}" destId="{9A4CB5F0-6919-41E1-984D-2A78C186257F}" srcOrd="0" destOrd="0" parTransId="{B468E7AD-50F1-45CE-ABA8-796C515BBC74}" sibTransId="{6801FC84-761F-48A8-B9A9-54FE53098C3A}"/>
    <dgm:cxn modelId="{8CC5B85A-B237-4FEA-A027-E0047B31BFDE}" srcId="{3DE50FB3-295F-4B7C-929E-B71D12C6E164}" destId="{09965F12-108F-4E77-A605-3BDE521F76D4}" srcOrd="1" destOrd="0" parTransId="{485C7465-FA4D-46CD-A82F-514A6F6E6C98}" sibTransId="{0CFD9477-9B0A-48F1-967E-BAA9CD928288}"/>
    <dgm:cxn modelId="{FC5A24AD-D2F5-4894-9032-79F6DBBCB64B}" srcId="{9A4CB5F0-6919-41E1-984D-2A78C186257F}" destId="{3DE50FB3-295F-4B7C-929E-B71D12C6E164}" srcOrd="0" destOrd="0" parTransId="{FB4CDB8E-AE6B-47CD-A03E-11133B36E890}" sibTransId="{D76AAB7E-044E-4703-A141-532677DCD56F}"/>
    <dgm:cxn modelId="{26E325C4-C5F7-4F70-BC5A-26BCD7BEE7ED}" srcId="{3DE50FB3-295F-4B7C-929E-B71D12C6E164}" destId="{455F1B28-4153-42E1-AE16-AD07238D5441}" srcOrd="0" destOrd="0" parTransId="{C72341F9-F6AE-499C-BEF6-EB8580BBA381}" sibTransId="{4EAD3D1E-1E03-4E06-80B3-B88897A11777}"/>
    <dgm:cxn modelId="{F668B8C0-8CFC-4778-9C2C-FF209ECE401D}" type="presParOf" srcId="{359D9944-8849-4F31-8CDA-6E863D86ED4D}" destId="{2ABE31B0-6955-420B-BAA8-39AC670C625C}" srcOrd="0" destOrd="0" presId="urn:microsoft.com/office/officeart/2005/8/layout/hierarchy4"/>
    <dgm:cxn modelId="{B331E9BE-6335-46C0-ABA8-1BF68517F90C}" type="presParOf" srcId="{2ABE31B0-6955-420B-BAA8-39AC670C625C}" destId="{682469AA-210A-4F1B-832E-A788402084C4}" srcOrd="0" destOrd="0" presId="urn:microsoft.com/office/officeart/2005/8/layout/hierarchy4"/>
    <dgm:cxn modelId="{162BFF71-BC44-46ED-8DA1-31B6B7002E24}" type="presParOf" srcId="{2ABE31B0-6955-420B-BAA8-39AC670C625C}" destId="{B6A13854-8D7D-4D71-8665-5720AC472D4E}" srcOrd="1" destOrd="0" presId="urn:microsoft.com/office/officeart/2005/8/layout/hierarchy4"/>
    <dgm:cxn modelId="{8F73A9C4-A647-4D56-9BEB-C4C93D90A7BC}" type="presParOf" srcId="{2ABE31B0-6955-420B-BAA8-39AC670C625C}" destId="{B683F47B-618D-4D6C-8FD9-87E16DE9CD42}" srcOrd="2" destOrd="0" presId="urn:microsoft.com/office/officeart/2005/8/layout/hierarchy4"/>
    <dgm:cxn modelId="{A75FFEC0-2295-447E-8FE0-41191394D936}" type="presParOf" srcId="{B683F47B-618D-4D6C-8FD9-87E16DE9CD42}" destId="{19158EDE-FBDD-4B33-8F30-3A84851BC04D}" srcOrd="0" destOrd="0" presId="urn:microsoft.com/office/officeart/2005/8/layout/hierarchy4"/>
    <dgm:cxn modelId="{2F88DFF9-31BB-401E-8917-F6B1CCF9B4C4}" type="presParOf" srcId="{19158EDE-FBDD-4B33-8F30-3A84851BC04D}" destId="{0A9C9BD4-D6B6-4A50-B543-5B4548EE1A22}" srcOrd="0" destOrd="0" presId="urn:microsoft.com/office/officeart/2005/8/layout/hierarchy4"/>
    <dgm:cxn modelId="{6AF8FA10-3371-480B-A2A3-02FF14B83BC2}" type="presParOf" srcId="{19158EDE-FBDD-4B33-8F30-3A84851BC04D}" destId="{2F42C658-7AAF-4DB1-9A49-370713EB7EA7}" srcOrd="1" destOrd="0" presId="urn:microsoft.com/office/officeart/2005/8/layout/hierarchy4"/>
    <dgm:cxn modelId="{E6F9A738-7583-4478-B675-977EFFE995A2}" type="presParOf" srcId="{19158EDE-FBDD-4B33-8F30-3A84851BC04D}" destId="{BC43DB0F-6FEF-4925-A112-5EDF05185ABC}" srcOrd="2" destOrd="0" presId="urn:microsoft.com/office/officeart/2005/8/layout/hierarchy4"/>
    <dgm:cxn modelId="{4A2D666D-E89B-4134-908B-A4541A94555D}" type="presParOf" srcId="{BC43DB0F-6FEF-4925-A112-5EDF05185ABC}" destId="{8DE2393D-CFE5-4F17-8F5D-0195ED10C4C1}" srcOrd="0" destOrd="0" presId="urn:microsoft.com/office/officeart/2005/8/layout/hierarchy4"/>
    <dgm:cxn modelId="{F10138BD-7F08-4129-B85D-27CE4F415686}" type="presParOf" srcId="{8DE2393D-CFE5-4F17-8F5D-0195ED10C4C1}" destId="{32A4BC10-BBA5-4B01-A65C-80FD453AC374}" srcOrd="0" destOrd="0" presId="urn:microsoft.com/office/officeart/2005/8/layout/hierarchy4"/>
    <dgm:cxn modelId="{DB5F8BA7-0D88-4AA4-980F-90A33161E9DA}" type="presParOf" srcId="{8DE2393D-CFE5-4F17-8F5D-0195ED10C4C1}" destId="{F0C32833-ECBD-4045-A2F8-E10541D6AEF0}" srcOrd="1" destOrd="0" presId="urn:microsoft.com/office/officeart/2005/8/layout/hierarchy4"/>
    <dgm:cxn modelId="{62FCB718-1003-483D-8273-B8A53FD500D2}" type="presParOf" srcId="{BC43DB0F-6FEF-4925-A112-5EDF05185ABC}" destId="{91670DF0-8BF2-4EC2-8861-64CDAF3473CF}" srcOrd="1" destOrd="0" presId="urn:microsoft.com/office/officeart/2005/8/layout/hierarchy4"/>
    <dgm:cxn modelId="{467C88C2-6880-4625-850D-310EA95937A3}" type="presParOf" srcId="{BC43DB0F-6FEF-4925-A112-5EDF05185ABC}" destId="{F86B9DA6-81A9-42C7-8A5F-68C32432B200}" srcOrd="2" destOrd="0" presId="urn:microsoft.com/office/officeart/2005/8/layout/hierarchy4"/>
    <dgm:cxn modelId="{E2E815D7-AAB9-457C-93ED-D31A937F2BD8}" type="presParOf" srcId="{F86B9DA6-81A9-42C7-8A5F-68C32432B200}" destId="{FB3C5D0A-1672-4AD6-9024-6B934B83CD17}" srcOrd="0" destOrd="0" presId="urn:microsoft.com/office/officeart/2005/8/layout/hierarchy4"/>
    <dgm:cxn modelId="{9A97579F-6E75-44E0-A07B-4754406EFB3F}" type="presParOf" srcId="{F86B9DA6-81A9-42C7-8A5F-68C32432B200}" destId="{2C02AE1D-32FF-4075-840B-74796358FE49}" srcOrd="1" destOrd="0" presId="urn:microsoft.com/office/officeart/2005/8/layout/hierarchy4"/>
    <dgm:cxn modelId="{10A8FB86-F58B-4FAA-8A7B-202123F72986}" type="presParOf" srcId="{BC43DB0F-6FEF-4925-A112-5EDF05185ABC}" destId="{C4976B9F-838C-4A7C-96EA-19009C667515}" srcOrd="3" destOrd="0" presId="urn:microsoft.com/office/officeart/2005/8/layout/hierarchy4"/>
    <dgm:cxn modelId="{48B3E857-6FD9-4858-B1F3-A6EAF509C97A}" type="presParOf" srcId="{BC43DB0F-6FEF-4925-A112-5EDF05185ABC}" destId="{7E90A6E7-0D81-4F7A-9D81-1B17C6C5F38A}" srcOrd="4" destOrd="0" presId="urn:microsoft.com/office/officeart/2005/8/layout/hierarchy4"/>
    <dgm:cxn modelId="{A6ADCD2B-A3B3-4DDD-9C63-5E398B3AED30}" type="presParOf" srcId="{7E90A6E7-0D81-4F7A-9D81-1B17C6C5F38A}" destId="{83F4B229-FCC4-435D-A905-A84BF6A5E4E5}" srcOrd="0" destOrd="0" presId="urn:microsoft.com/office/officeart/2005/8/layout/hierarchy4"/>
    <dgm:cxn modelId="{697FCA56-0A17-4F05-AF8E-2A3465062402}" type="presParOf" srcId="{7E90A6E7-0D81-4F7A-9D81-1B17C6C5F38A}" destId="{20893E22-A646-47C5-AF9D-79766C66C1E5}" srcOrd="1" destOrd="0" presId="urn:microsoft.com/office/officeart/2005/8/layout/hierarchy4"/>
    <dgm:cxn modelId="{50067E96-1E9C-47D9-83AD-1E2D69E1FB39}" type="presParOf" srcId="{B683F47B-618D-4D6C-8FD9-87E16DE9CD42}" destId="{20C933A2-796E-4F4E-A66A-34AA36E41F1D}" srcOrd="1" destOrd="0" presId="urn:microsoft.com/office/officeart/2005/8/layout/hierarchy4"/>
    <dgm:cxn modelId="{722AE9C7-23F7-4A1F-83DD-BBA1AA8DDFA9}" type="presParOf" srcId="{B683F47B-618D-4D6C-8FD9-87E16DE9CD42}" destId="{3F9127BD-32CE-4372-90A9-BAA1EE48064B}" srcOrd="2" destOrd="0" presId="urn:microsoft.com/office/officeart/2005/8/layout/hierarchy4"/>
    <dgm:cxn modelId="{E7C4F86C-1F3E-4E34-861E-E59A3A42AECC}" type="presParOf" srcId="{3F9127BD-32CE-4372-90A9-BAA1EE48064B}" destId="{A697CCBE-A30C-4F70-9B51-55DBAEAA48BD}" srcOrd="0" destOrd="0" presId="urn:microsoft.com/office/officeart/2005/8/layout/hierarchy4"/>
    <dgm:cxn modelId="{367B5558-0F89-4D1C-931C-3AF138A3B32E}" type="presParOf" srcId="{3F9127BD-32CE-4372-90A9-BAA1EE48064B}" destId="{094CAD70-5C52-4283-A840-267E08F0E60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57FD1D-4988-4018-A243-0F54D711B9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A059B0-9EE3-43F6-8290-EE689847764B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en-US" sz="1600" b="1" dirty="0" smtClean="0"/>
            <a:t>Producing a written QEP for SACS review.</a:t>
          </a:r>
          <a:endParaRPr lang="en-US" sz="1600" b="1" dirty="0"/>
        </a:p>
      </dgm:t>
    </dgm:pt>
    <dgm:pt modelId="{5F614EBE-79F9-4D77-955A-F84F9F2B767C}" type="parTrans" cxnId="{D7005037-E004-4C6A-AF58-63F29FD22BD9}">
      <dgm:prSet/>
      <dgm:spPr/>
      <dgm:t>
        <a:bodyPr/>
        <a:lstStyle/>
        <a:p>
          <a:endParaRPr lang="en-US" sz="1600" b="1"/>
        </a:p>
      </dgm:t>
    </dgm:pt>
    <dgm:pt modelId="{8B5A45FE-3620-4D69-9D97-38A16BCDF135}" type="sibTrans" cxnId="{D7005037-E004-4C6A-AF58-63F29FD22BD9}">
      <dgm:prSet/>
      <dgm:spPr/>
      <dgm:t>
        <a:bodyPr/>
        <a:lstStyle/>
        <a:p>
          <a:endParaRPr lang="en-US" sz="1600" b="1"/>
        </a:p>
      </dgm:t>
    </dgm:pt>
    <dgm:pt modelId="{179C6459-BD3C-4DB1-BC6B-FCD8C80837C6}">
      <dgm:prSet custT="1"/>
      <dgm:spPr>
        <a:solidFill>
          <a:srgbClr val="7030A0"/>
        </a:solidFill>
      </dgm:spPr>
      <dgm:t>
        <a:bodyPr/>
        <a:lstStyle/>
        <a:p>
          <a:pPr rtl="0"/>
          <a:r>
            <a:rPr lang="en-US" sz="1600" b="1" dirty="0" smtClean="0"/>
            <a:t>Building campus wide consensus for the QEP.</a:t>
          </a:r>
          <a:endParaRPr lang="en-US" sz="1600" b="1" dirty="0"/>
        </a:p>
      </dgm:t>
    </dgm:pt>
    <dgm:pt modelId="{E2EB40C5-2F41-4076-9F48-E6F5F3636474}" type="parTrans" cxnId="{9B31513D-F2E9-405E-AEC1-F5087434CDCD}">
      <dgm:prSet/>
      <dgm:spPr/>
      <dgm:t>
        <a:bodyPr/>
        <a:lstStyle/>
        <a:p>
          <a:endParaRPr lang="en-US" sz="1600" b="1"/>
        </a:p>
      </dgm:t>
    </dgm:pt>
    <dgm:pt modelId="{BEE80705-65DC-416D-A9C4-F5C83EB60310}" type="sibTrans" cxnId="{9B31513D-F2E9-405E-AEC1-F5087434CDCD}">
      <dgm:prSet/>
      <dgm:spPr/>
      <dgm:t>
        <a:bodyPr/>
        <a:lstStyle/>
        <a:p>
          <a:endParaRPr lang="en-US" sz="1600" b="1"/>
        </a:p>
      </dgm:t>
    </dgm:pt>
    <dgm:pt modelId="{9809719A-1D23-4191-AB3D-9161E491F3EC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1600" b="1" dirty="0" smtClean="0"/>
            <a:t>Identifying specific and doable campus activities to support QEP learning outcomes.</a:t>
          </a:r>
          <a:endParaRPr lang="en-US" sz="1600" b="1" dirty="0"/>
        </a:p>
      </dgm:t>
    </dgm:pt>
    <dgm:pt modelId="{B6FEA848-415B-4DDE-90EF-3A0F109F56CF}" type="parTrans" cxnId="{D0B4259C-C704-4764-8BEA-D475B5C9632E}">
      <dgm:prSet/>
      <dgm:spPr/>
      <dgm:t>
        <a:bodyPr/>
        <a:lstStyle/>
        <a:p>
          <a:endParaRPr lang="en-US" sz="1600" b="1"/>
        </a:p>
      </dgm:t>
    </dgm:pt>
    <dgm:pt modelId="{94156118-7026-4C53-91A5-CFD12252F543}" type="sibTrans" cxnId="{D0B4259C-C704-4764-8BEA-D475B5C9632E}">
      <dgm:prSet/>
      <dgm:spPr/>
      <dgm:t>
        <a:bodyPr/>
        <a:lstStyle/>
        <a:p>
          <a:endParaRPr lang="en-US" sz="1600" b="1"/>
        </a:p>
      </dgm:t>
    </dgm:pt>
    <dgm:pt modelId="{B2D61BB5-7345-4BE3-A35A-2C12D91ED901}">
      <dgm:prSet custT="1"/>
      <dgm:spPr>
        <a:solidFill>
          <a:srgbClr val="FA3D1E"/>
        </a:solidFill>
      </dgm:spPr>
      <dgm:t>
        <a:bodyPr/>
        <a:lstStyle/>
        <a:p>
          <a:pPr rtl="0"/>
          <a:r>
            <a:rPr lang="en-US" sz="1600" b="1" dirty="0" smtClean="0"/>
            <a:t>Providing budget for QEP implementation.</a:t>
          </a:r>
          <a:endParaRPr lang="en-US" sz="1600" b="1" dirty="0"/>
        </a:p>
      </dgm:t>
    </dgm:pt>
    <dgm:pt modelId="{56C6C72A-33D3-4192-ACC5-707DCAF39349}" type="parTrans" cxnId="{BDD528B9-1C78-4208-8BB3-B3CEEAF7AD34}">
      <dgm:prSet/>
      <dgm:spPr/>
      <dgm:t>
        <a:bodyPr/>
        <a:lstStyle/>
        <a:p>
          <a:endParaRPr lang="en-US" sz="1600" b="1"/>
        </a:p>
      </dgm:t>
    </dgm:pt>
    <dgm:pt modelId="{8B83C199-6BC3-4B70-8CD1-D997E0CFA327}" type="sibTrans" cxnId="{BDD528B9-1C78-4208-8BB3-B3CEEAF7AD34}">
      <dgm:prSet/>
      <dgm:spPr/>
      <dgm:t>
        <a:bodyPr/>
        <a:lstStyle/>
        <a:p>
          <a:endParaRPr lang="en-US" sz="1600" b="1"/>
        </a:p>
      </dgm:t>
    </dgm:pt>
    <dgm:pt modelId="{81D4D503-00A2-46DE-9EB6-3727DD355BC3}">
      <dgm:prSet custT="1"/>
      <dgm:spPr>
        <a:solidFill>
          <a:srgbClr val="008000"/>
        </a:solidFill>
      </dgm:spPr>
      <dgm:t>
        <a:bodyPr/>
        <a:lstStyle/>
        <a:p>
          <a:pPr rtl="0"/>
          <a:r>
            <a:rPr lang="en-US" sz="1600" b="1" dirty="0" smtClean="0"/>
            <a:t>Developing an assessment protocol for establishing baseline data on current student learning outcomes relative to QEP goals.</a:t>
          </a:r>
          <a:endParaRPr lang="en-US" sz="1600" b="1" dirty="0"/>
        </a:p>
      </dgm:t>
    </dgm:pt>
    <dgm:pt modelId="{EB9F338F-54AB-4B3B-93E9-B5641FCC27BE}" type="parTrans" cxnId="{1E791ECB-28B1-4E9B-8065-4DB71E19A217}">
      <dgm:prSet/>
      <dgm:spPr/>
      <dgm:t>
        <a:bodyPr/>
        <a:lstStyle/>
        <a:p>
          <a:endParaRPr lang="en-US" sz="1600" b="1"/>
        </a:p>
      </dgm:t>
    </dgm:pt>
    <dgm:pt modelId="{9502C365-E911-446F-B133-37B976C69E50}" type="sibTrans" cxnId="{1E791ECB-28B1-4E9B-8065-4DB71E19A217}">
      <dgm:prSet/>
      <dgm:spPr/>
      <dgm:t>
        <a:bodyPr/>
        <a:lstStyle/>
        <a:p>
          <a:endParaRPr lang="en-US" sz="1600" b="1"/>
        </a:p>
      </dgm:t>
    </dgm:pt>
    <dgm:pt modelId="{8112E792-624B-420C-BA76-22A7BCACF846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 rtl="0"/>
          <a:r>
            <a:rPr lang="en-US" sz="1600" b="1" dirty="0" smtClean="0"/>
            <a:t>Measuring progress on QEP implementation.</a:t>
          </a:r>
          <a:endParaRPr lang="en-US" sz="1600" b="1" dirty="0"/>
        </a:p>
      </dgm:t>
    </dgm:pt>
    <dgm:pt modelId="{DB9DF602-4083-49FD-AE68-1DC51D84F995}" type="parTrans" cxnId="{91461A7B-E619-4C83-A801-997335EFD396}">
      <dgm:prSet/>
      <dgm:spPr/>
      <dgm:t>
        <a:bodyPr/>
        <a:lstStyle/>
        <a:p>
          <a:endParaRPr lang="en-US" sz="1600" b="1"/>
        </a:p>
      </dgm:t>
    </dgm:pt>
    <dgm:pt modelId="{61B6C6C2-1EA8-4D3D-A6E9-0AA470E24131}" type="sibTrans" cxnId="{91461A7B-E619-4C83-A801-997335EFD396}">
      <dgm:prSet/>
      <dgm:spPr/>
      <dgm:t>
        <a:bodyPr/>
        <a:lstStyle/>
        <a:p>
          <a:endParaRPr lang="en-US" sz="1600" b="1"/>
        </a:p>
      </dgm:t>
    </dgm:pt>
    <dgm:pt modelId="{0EE7A036-A72E-4698-AB63-CBAD78DADBF4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1600" b="1" dirty="0" smtClean="0"/>
            <a:t>Building a campus structure for oversight and leadership of QEP implementation.</a:t>
          </a:r>
          <a:endParaRPr lang="en-US" sz="1600" b="1" dirty="0"/>
        </a:p>
      </dgm:t>
    </dgm:pt>
    <dgm:pt modelId="{ECD77C14-9DC8-4AC7-8306-CBEBCD3DDC7D}" type="parTrans" cxnId="{32FC3B0D-F437-46E8-BF2F-128AF2ECA130}">
      <dgm:prSet/>
      <dgm:spPr/>
      <dgm:t>
        <a:bodyPr/>
        <a:lstStyle/>
        <a:p>
          <a:endParaRPr lang="en-US" sz="1600" b="1"/>
        </a:p>
      </dgm:t>
    </dgm:pt>
    <dgm:pt modelId="{1F9F8B39-F3C7-4C15-8FA7-CF6B9D45C509}" type="sibTrans" cxnId="{32FC3B0D-F437-46E8-BF2F-128AF2ECA130}">
      <dgm:prSet/>
      <dgm:spPr/>
      <dgm:t>
        <a:bodyPr/>
        <a:lstStyle/>
        <a:p>
          <a:endParaRPr lang="en-US" sz="1600" b="1"/>
        </a:p>
      </dgm:t>
    </dgm:pt>
    <dgm:pt modelId="{B5E134AD-3272-441D-AC6E-4230E45B2087}" type="pres">
      <dgm:prSet presAssocID="{7357FD1D-4988-4018-A243-0F54D711B9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386588-8249-43E6-8EA6-BCFF6B712928}" type="pres">
      <dgm:prSet presAssocID="{75A059B0-9EE3-43F6-8290-EE689847764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788588-A4BD-4B8F-991F-8FC94A3DF040}" type="pres">
      <dgm:prSet presAssocID="{8B5A45FE-3620-4D69-9D97-38A16BCDF135}" presName="spacer" presStyleCnt="0"/>
      <dgm:spPr/>
    </dgm:pt>
    <dgm:pt modelId="{6971E54B-9913-409A-A643-856F0C89AB2C}" type="pres">
      <dgm:prSet presAssocID="{179C6459-BD3C-4DB1-BC6B-FCD8C80837C6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FB746-063F-42FB-AFDF-9A4901BE58C0}" type="pres">
      <dgm:prSet presAssocID="{BEE80705-65DC-416D-A9C4-F5C83EB60310}" presName="spacer" presStyleCnt="0"/>
      <dgm:spPr/>
    </dgm:pt>
    <dgm:pt modelId="{C9F17DF6-E7AA-4D8D-BCC6-C05E02E4F6A5}" type="pres">
      <dgm:prSet presAssocID="{9809719A-1D23-4191-AB3D-9161E491F3E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21389-6DDD-492F-A1B7-BABC66AFD078}" type="pres">
      <dgm:prSet presAssocID="{94156118-7026-4C53-91A5-CFD12252F543}" presName="spacer" presStyleCnt="0"/>
      <dgm:spPr/>
    </dgm:pt>
    <dgm:pt modelId="{4B0549F2-CC43-4690-B7BF-A294AE0A9E45}" type="pres">
      <dgm:prSet presAssocID="{B2D61BB5-7345-4BE3-A35A-2C12D91ED90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B7772-61A4-4E3C-874D-DFD5A895C90B}" type="pres">
      <dgm:prSet presAssocID="{8B83C199-6BC3-4B70-8CD1-D997E0CFA327}" presName="spacer" presStyleCnt="0"/>
      <dgm:spPr/>
    </dgm:pt>
    <dgm:pt modelId="{041ABA1C-831B-4EBC-B5C6-0707693DA59B}" type="pres">
      <dgm:prSet presAssocID="{81D4D503-00A2-46DE-9EB6-3727DD355BC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7C115-128D-4709-A676-C131C3A8D21F}" type="pres">
      <dgm:prSet presAssocID="{9502C365-E911-446F-B133-37B976C69E50}" presName="spacer" presStyleCnt="0"/>
      <dgm:spPr/>
    </dgm:pt>
    <dgm:pt modelId="{5D543F94-C0ED-411E-9FEE-3FA8D7BF885F}" type="pres">
      <dgm:prSet presAssocID="{8112E792-624B-420C-BA76-22A7BCACF846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E64D2-8A1A-46E3-8DBE-A31BA776965B}" type="pres">
      <dgm:prSet presAssocID="{61B6C6C2-1EA8-4D3D-A6E9-0AA470E24131}" presName="spacer" presStyleCnt="0"/>
      <dgm:spPr/>
    </dgm:pt>
    <dgm:pt modelId="{937660A4-9BC0-4058-A33B-CEFBF79BDFAF}" type="pres">
      <dgm:prSet presAssocID="{0EE7A036-A72E-4698-AB63-CBAD78DADBF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791ECB-28B1-4E9B-8065-4DB71E19A217}" srcId="{7357FD1D-4988-4018-A243-0F54D711B938}" destId="{81D4D503-00A2-46DE-9EB6-3727DD355BC3}" srcOrd="4" destOrd="0" parTransId="{EB9F338F-54AB-4B3B-93E9-B5641FCC27BE}" sibTransId="{9502C365-E911-446F-B133-37B976C69E50}"/>
    <dgm:cxn modelId="{BDD528B9-1C78-4208-8BB3-B3CEEAF7AD34}" srcId="{7357FD1D-4988-4018-A243-0F54D711B938}" destId="{B2D61BB5-7345-4BE3-A35A-2C12D91ED901}" srcOrd="3" destOrd="0" parTransId="{56C6C72A-33D3-4192-ACC5-707DCAF39349}" sibTransId="{8B83C199-6BC3-4B70-8CD1-D997E0CFA327}"/>
    <dgm:cxn modelId="{2AA8CCA5-1313-442E-AB8C-3763494496CE}" type="presOf" srcId="{7357FD1D-4988-4018-A243-0F54D711B938}" destId="{B5E134AD-3272-441D-AC6E-4230E45B2087}" srcOrd="0" destOrd="0" presId="urn:microsoft.com/office/officeart/2005/8/layout/vList2"/>
    <dgm:cxn modelId="{91461A7B-E619-4C83-A801-997335EFD396}" srcId="{7357FD1D-4988-4018-A243-0F54D711B938}" destId="{8112E792-624B-420C-BA76-22A7BCACF846}" srcOrd="5" destOrd="0" parTransId="{DB9DF602-4083-49FD-AE68-1DC51D84F995}" sibTransId="{61B6C6C2-1EA8-4D3D-A6E9-0AA470E24131}"/>
    <dgm:cxn modelId="{B575E7F6-BE26-4FE3-9F98-B59F999DA79B}" type="presOf" srcId="{75A059B0-9EE3-43F6-8290-EE689847764B}" destId="{48386588-8249-43E6-8EA6-BCFF6B712928}" srcOrd="0" destOrd="0" presId="urn:microsoft.com/office/officeart/2005/8/layout/vList2"/>
    <dgm:cxn modelId="{9B31513D-F2E9-405E-AEC1-F5087434CDCD}" srcId="{7357FD1D-4988-4018-A243-0F54D711B938}" destId="{179C6459-BD3C-4DB1-BC6B-FCD8C80837C6}" srcOrd="1" destOrd="0" parTransId="{E2EB40C5-2F41-4076-9F48-E6F5F3636474}" sibTransId="{BEE80705-65DC-416D-A9C4-F5C83EB60310}"/>
    <dgm:cxn modelId="{5C6E9C42-08D8-4AF7-A673-3962BDF8C5A8}" type="presOf" srcId="{9809719A-1D23-4191-AB3D-9161E491F3EC}" destId="{C9F17DF6-E7AA-4D8D-BCC6-C05E02E4F6A5}" srcOrd="0" destOrd="0" presId="urn:microsoft.com/office/officeart/2005/8/layout/vList2"/>
    <dgm:cxn modelId="{18BB1DA5-29BF-49BD-AE15-51EE8175D983}" type="presOf" srcId="{179C6459-BD3C-4DB1-BC6B-FCD8C80837C6}" destId="{6971E54B-9913-409A-A643-856F0C89AB2C}" srcOrd="0" destOrd="0" presId="urn:microsoft.com/office/officeart/2005/8/layout/vList2"/>
    <dgm:cxn modelId="{BA576114-EB6C-477E-B395-41B591AC9228}" type="presOf" srcId="{81D4D503-00A2-46DE-9EB6-3727DD355BC3}" destId="{041ABA1C-831B-4EBC-B5C6-0707693DA59B}" srcOrd="0" destOrd="0" presId="urn:microsoft.com/office/officeart/2005/8/layout/vList2"/>
    <dgm:cxn modelId="{09B12A9C-F4AE-4F90-B1FC-83114560E56B}" type="presOf" srcId="{0EE7A036-A72E-4698-AB63-CBAD78DADBF4}" destId="{937660A4-9BC0-4058-A33B-CEFBF79BDFAF}" srcOrd="0" destOrd="0" presId="urn:microsoft.com/office/officeart/2005/8/layout/vList2"/>
    <dgm:cxn modelId="{D7005037-E004-4C6A-AF58-63F29FD22BD9}" srcId="{7357FD1D-4988-4018-A243-0F54D711B938}" destId="{75A059B0-9EE3-43F6-8290-EE689847764B}" srcOrd="0" destOrd="0" parTransId="{5F614EBE-79F9-4D77-955A-F84F9F2B767C}" sibTransId="{8B5A45FE-3620-4D69-9D97-38A16BCDF135}"/>
    <dgm:cxn modelId="{EC97D73F-60DD-4598-AC17-971EE7B34631}" type="presOf" srcId="{B2D61BB5-7345-4BE3-A35A-2C12D91ED901}" destId="{4B0549F2-CC43-4690-B7BF-A294AE0A9E45}" srcOrd="0" destOrd="0" presId="urn:microsoft.com/office/officeart/2005/8/layout/vList2"/>
    <dgm:cxn modelId="{32FC3B0D-F437-46E8-BF2F-128AF2ECA130}" srcId="{7357FD1D-4988-4018-A243-0F54D711B938}" destId="{0EE7A036-A72E-4698-AB63-CBAD78DADBF4}" srcOrd="6" destOrd="0" parTransId="{ECD77C14-9DC8-4AC7-8306-CBEBCD3DDC7D}" sibTransId="{1F9F8B39-F3C7-4C15-8FA7-CF6B9D45C509}"/>
    <dgm:cxn modelId="{2507DBE3-0AD2-4EC0-B74E-0D1116C63FFB}" type="presOf" srcId="{8112E792-624B-420C-BA76-22A7BCACF846}" destId="{5D543F94-C0ED-411E-9FEE-3FA8D7BF885F}" srcOrd="0" destOrd="0" presId="urn:microsoft.com/office/officeart/2005/8/layout/vList2"/>
    <dgm:cxn modelId="{D0B4259C-C704-4764-8BEA-D475B5C9632E}" srcId="{7357FD1D-4988-4018-A243-0F54D711B938}" destId="{9809719A-1D23-4191-AB3D-9161E491F3EC}" srcOrd="2" destOrd="0" parTransId="{B6FEA848-415B-4DDE-90EF-3A0F109F56CF}" sibTransId="{94156118-7026-4C53-91A5-CFD12252F543}"/>
    <dgm:cxn modelId="{B697A779-9596-49AB-96AB-D297FEBCC990}" type="presParOf" srcId="{B5E134AD-3272-441D-AC6E-4230E45B2087}" destId="{48386588-8249-43E6-8EA6-BCFF6B712928}" srcOrd="0" destOrd="0" presId="urn:microsoft.com/office/officeart/2005/8/layout/vList2"/>
    <dgm:cxn modelId="{DF4DB840-2769-45A6-B456-0FB5517874BB}" type="presParOf" srcId="{B5E134AD-3272-441D-AC6E-4230E45B2087}" destId="{B1788588-A4BD-4B8F-991F-8FC94A3DF040}" srcOrd="1" destOrd="0" presId="urn:microsoft.com/office/officeart/2005/8/layout/vList2"/>
    <dgm:cxn modelId="{FC850AE2-D5B2-4BE2-8CB5-9879C9CBA470}" type="presParOf" srcId="{B5E134AD-3272-441D-AC6E-4230E45B2087}" destId="{6971E54B-9913-409A-A643-856F0C89AB2C}" srcOrd="2" destOrd="0" presId="urn:microsoft.com/office/officeart/2005/8/layout/vList2"/>
    <dgm:cxn modelId="{04F63A6E-198C-42B2-828B-30C6088F54E1}" type="presParOf" srcId="{B5E134AD-3272-441D-AC6E-4230E45B2087}" destId="{6EEFB746-063F-42FB-AFDF-9A4901BE58C0}" srcOrd="3" destOrd="0" presId="urn:microsoft.com/office/officeart/2005/8/layout/vList2"/>
    <dgm:cxn modelId="{C1DC13DE-8CEE-4540-BC41-6CD09F90855E}" type="presParOf" srcId="{B5E134AD-3272-441D-AC6E-4230E45B2087}" destId="{C9F17DF6-E7AA-4D8D-BCC6-C05E02E4F6A5}" srcOrd="4" destOrd="0" presId="urn:microsoft.com/office/officeart/2005/8/layout/vList2"/>
    <dgm:cxn modelId="{A9C61BDA-E5E6-4060-A40B-D9E362BBF33C}" type="presParOf" srcId="{B5E134AD-3272-441D-AC6E-4230E45B2087}" destId="{DF421389-6DDD-492F-A1B7-BABC66AFD078}" srcOrd="5" destOrd="0" presId="urn:microsoft.com/office/officeart/2005/8/layout/vList2"/>
    <dgm:cxn modelId="{3DA6AD38-85D2-448F-8EBD-17B0084397AD}" type="presParOf" srcId="{B5E134AD-3272-441D-AC6E-4230E45B2087}" destId="{4B0549F2-CC43-4690-B7BF-A294AE0A9E45}" srcOrd="6" destOrd="0" presId="urn:microsoft.com/office/officeart/2005/8/layout/vList2"/>
    <dgm:cxn modelId="{189867E0-8647-4D16-B155-3C37DFC54706}" type="presParOf" srcId="{B5E134AD-3272-441D-AC6E-4230E45B2087}" destId="{42DB7772-61A4-4E3C-874D-DFD5A895C90B}" srcOrd="7" destOrd="0" presId="urn:microsoft.com/office/officeart/2005/8/layout/vList2"/>
    <dgm:cxn modelId="{B4BC1943-ED51-4BA9-8C1D-27213142361F}" type="presParOf" srcId="{B5E134AD-3272-441D-AC6E-4230E45B2087}" destId="{041ABA1C-831B-4EBC-B5C6-0707693DA59B}" srcOrd="8" destOrd="0" presId="urn:microsoft.com/office/officeart/2005/8/layout/vList2"/>
    <dgm:cxn modelId="{23B19E1B-67B5-4963-B672-0E890DE1A40C}" type="presParOf" srcId="{B5E134AD-3272-441D-AC6E-4230E45B2087}" destId="{D8B7C115-128D-4709-A676-C131C3A8D21F}" srcOrd="9" destOrd="0" presId="urn:microsoft.com/office/officeart/2005/8/layout/vList2"/>
    <dgm:cxn modelId="{B788255B-EFA5-4035-AAD2-710C873C56F5}" type="presParOf" srcId="{B5E134AD-3272-441D-AC6E-4230E45B2087}" destId="{5D543F94-C0ED-411E-9FEE-3FA8D7BF885F}" srcOrd="10" destOrd="0" presId="urn:microsoft.com/office/officeart/2005/8/layout/vList2"/>
    <dgm:cxn modelId="{82B1A75A-EBCF-45C8-9A13-A6412D6997C0}" type="presParOf" srcId="{B5E134AD-3272-441D-AC6E-4230E45B2087}" destId="{F52E64D2-8A1A-46E3-8DBE-A31BA776965B}" srcOrd="11" destOrd="0" presId="urn:microsoft.com/office/officeart/2005/8/layout/vList2"/>
    <dgm:cxn modelId="{6469E5BE-D93A-4794-A472-71C12091DE43}" type="presParOf" srcId="{B5E134AD-3272-441D-AC6E-4230E45B2087}" destId="{937660A4-9BC0-4058-A33B-CEFBF79BDFA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B782B-EA10-45CB-85FE-E54D4530006E}">
      <dsp:nvSpPr>
        <dsp:cNvPr id="0" name=""/>
        <dsp:cNvSpPr/>
      </dsp:nvSpPr>
      <dsp:spPr>
        <a:xfrm>
          <a:off x="0" y="152949"/>
          <a:ext cx="8229600" cy="121680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Focuses on a key issue of strategic importance</a:t>
          </a:r>
          <a:endParaRPr lang="en-US" sz="2400" b="1" kern="1200" dirty="0"/>
        </a:p>
      </dsp:txBody>
      <dsp:txXfrm>
        <a:off x="59399" y="212348"/>
        <a:ext cx="8110802" cy="1098002"/>
      </dsp:txXfrm>
    </dsp:sp>
    <dsp:sp modelId="{013E3F06-70DA-465E-AB08-D3FD5FCEAAF2}">
      <dsp:nvSpPr>
        <dsp:cNvPr id="0" name=""/>
        <dsp:cNvSpPr/>
      </dsp:nvSpPr>
      <dsp:spPr>
        <a:xfrm>
          <a:off x="0" y="1556950"/>
          <a:ext cx="8229600" cy="1216800"/>
        </a:xfrm>
        <a:prstGeom prst="roundRect">
          <a:avLst/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Sets specific goals based on desired student learning outcomes</a:t>
          </a:r>
          <a:endParaRPr lang="en-US" sz="2400" b="1" kern="1200" dirty="0"/>
        </a:p>
      </dsp:txBody>
      <dsp:txXfrm>
        <a:off x="59399" y="1616349"/>
        <a:ext cx="8110802" cy="1098002"/>
      </dsp:txXfrm>
    </dsp:sp>
    <dsp:sp modelId="{992A1989-0684-41F7-968A-60DFC7DFDBB5}">
      <dsp:nvSpPr>
        <dsp:cNvPr id="0" name=""/>
        <dsp:cNvSpPr/>
      </dsp:nvSpPr>
      <dsp:spPr>
        <a:xfrm>
          <a:off x="0" y="2960950"/>
          <a:ext cx="8229600" cy="121680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UF’s theme: “Internationalization”</a:t>
          </a:r>
          <a:endParaRPr lang="en-US" sz="2400" b="1" kern="1200" dirty="0"/>
        </a:p>
      </dsp:txBody>
      <dsp:txXfrm>
        <a:off x="59399" y="3020349"/>
        <a:ext cx="8110802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22272-2194-4F7A-A4A7-A70259B2E4D5}">
      <dsp:nvSpPr>
        <dsp:cNvPr id="0" name=""/>
        <dsp:cNvSpPr/>
      </dsp:nvSpPr>
      <dsp:spPr>
        <a:xfrm>
          <a:off x="0" y="0"/>
          <a:ext cx="4711700" cy="4711700"/>
        </a:xfrm>
        <a:prstGeom prst="pie">
          <a:avLst>
            <a:gd name="adj1" fmla="val 5400000"/>
            <a:gd name="adj2" fmla="val 1620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B9D66-0C51-4F47-97D2-283B65654D72}">
      <dsp:nvSpPr>
        <dsp:cNvPr id="0" name=""/>
        <dsp:cNvSpPr/>
      </dsp:nvSpPr>
      <dsp:spPr>
        <a:xfrm>
          <a:off x="2355850" y="0"/>
          <a:ext cx="5873750" cy="471170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We live in an era of unparalleled global interconnectedness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355850" y="0"/>
        <a:ext cx="5873750" cy="1413513"/>
      </dsp:txXfrm>
    </dsp:sp>
    <dsp:sp modelId="{2E7D3A60-A41D-4502-BEA7-C23B1416091E}">
      <dsp:nvSpPr>
        <dsp:cNvPr id="0" name=""/>
        <dsp:cNvSpPr/>
      </dsp:nvSpPr>
      <dsp:spPr>
        <a:xfrm>
          <a:off x="824549" y="1413513"/>
          <a:ext cx="3062601" cy="3062601"/>
        </a:xfrm>
        <a:prstGeom prst="pie">
          <a:avLst>
            <a:gd name="adj1" fmla="val 5400000"/>
            <a:gd name="adj2" fmla="val 1620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EF20C-90BE-4356-8A2F-8ACBA4074DC4}">
      <dsp:nvSpPr>
        <dsp:cNvPr id="0" name=""/>
        <dsp:cNvSpPr/>
      </dsp:nvSpPr>
      <dsp:spPr>
        <a:xfrm>
          <a:off x="2355850" y="1413513"/>
          <a:ext cx="5873750" cy="3062601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We must prepare our graduates for success in this globally interconnected world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355850" y="1413513"/>
        <a:ext cx="5873750" cy="1413508"/>
      </dsp:txXfrm>
    </dsp:sp>
    <dsp:sp modelId="{6C58C80B-4134-4C7F-BB40-FE2B92D75224}">
      <dsp:nvSpPr>
        <dsp:cNvPr id="0" name=""/>
        <dsp:cNvSpPr/>
      </dsp:nvSpPr>
      <dsp:spPr>
        <a:xfrm>
          <a:off x="1649095" y="2827021"/>
          <a:ext cx="1413508" cy="1413508"/>
        </a:xfrm>
        <a:prstGeom prst="pie">
          <a:avLst>
            <a:gd name="adj1" fmla="val 5400000"/>
            <a:gd name="adj2" fmla="val 16200000"/>
          </a:avLst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9B8DF-D890-41EE-BA0C-BDCCA6C23556}">
      <dsp:nvSpPr>
        <dsp:cNvPr id="0" name=""/>
        <dsp:cNvSpPr/>
      </dsp:nvSpPr>
      <dsp:spPr>
        <a:xfrm>
          <a:off x="2355850" y="2827021"/>
          <a:ext cx="5873750" cy="1413508"/>
        </a:xfrm>
        <a:prstGeom prst="rect">
          <a:avLst/>
        </a:prstGeom>
        <a:solidFill>
          <a:srgbClr val="008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“Success” is defined at the levels of individual skills and global knowledge</a:t>
          </a:r>
          <a:endParaRPr lang="en-US" sz="2000" b="1" kern="1200" dirty="0"/>
        </a:p>
      </dsp:txBody>
      <dsp:txXfrm>
        <a:off x="2355850" y="2827021"/>
        <a:ext cx="5873750" cy="14135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42C1F-E96B-4DF0-A831-84A8F748703C}">
      <dsp:nvSpPr>
        <dsp:cNvPr id="0" name=""/>
        <dsp:cNvSpPr/>
      </dsp:nvSpPr>
      <dsp:spPr>
        <a:xfrm rot="16200000">
          <a:off x="-958391" y="959395"/>
          <a:ext cx="4530725" cy="2611933"/>
        </a:xfrm>
        <a:prstGeom prst="flowChartManualOperation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3955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Internationalization Task Force (ITF) formed in January 2011</a:t>
          </a:r>
          <a:endParaRPr lang="en-US" sz="1600" b="1" kern="1200" dirty="0"/>
        </a:p>
      </dsp:txBody>
      <dsp:txXfrm rot="5400000">
        <a:off x="1005" y="906144"/>
        <a:ext cx="2611933" cy="2718435"/>
      </dsp:txXfrm>
    </dsp:sp>
    <dsp:sp modelId="{CB3800E6-0E3F-40E7-882B-3556FE44B1DE}">
      <dsp:nvSpPr>
        <dsp:cNvPr id="0" name=""/>
        <dsp:cNvSpPr/>
      </dsp:nvSpPr>
      <dsp:spPr>
        <a:xfrm rot="16200000">
          <a:off x="1849437" y="959395"/>
          <a:ext cx="4530725" cy="2611933"/>
        </a:xfrm>
        <a:prstGeom prst="flowChartManualOperation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3955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ITF has representatives nominated by the Deans of units across campus</a:t>
          </a:r>
          <a:endParaRPr lang="en-US" sz="1600" b="1" kern="1200" dirty="0"/>
        </a:p>
      </dsp:txBody>
      <dsp:txXfrm rot="5400000">
        <a:off x="2808833" y="906144"/>
        <a:ext cx="2611933" cy="2718435"/>
      </dsp:txXfrm>
    </dsp:sp>
    <dsp:sp modelId="{C7447DFC-7676-412B-917E-E51DF3C7624C}">
      <dsp:nvSpPr>
        <dsp:cNvPr id="0" name=""/>
        <dsp:cNvSpPr/>
      </dsp:nvSpPr>
      <dsp:spPr>
        <a:xfrm rot="16200000">
          <a:off x="4657266" y="959395"/>
          <a:ext cx="4530725" cy="2611933"/>
        </a:xfrm>
        <a:prstGeom prst="flowChartManualOperati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3955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ITF has met regularly since its launch </a:t>
          </a:r>
          <a:endParaRPr lang="en-US" sz="1600" b="1" kern="1200" dirty="0"/>
        </a:p>
      </dsp:txBody>
      <dsp:txXfrm rot="5400000">
        <a:off x="5616662" y="906144"/>
        <a:ext cx="2611933" cy="27184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FD87F-1278-4CFA-B126-EABC730F1D03}">
      <dsp:nvSpPr>
        <dsp:cNvPr id="0" name=""/>
        <dsp:cNvSpPr/>
      </dsp:nvSpPr>
      <dsp:spPr>
        <a:xfrm>
          <a:off x="1708623" y="-305839"/>
          <a:ext cx="5117153" cy="5117153"/>
        </a:xfrm>
        <a:prstGeom prst="circularArrow">
          <a:avLst>
            <a:gd name="adj1" fmla="val 5689"/>
            <a:gd name="adj2" fmla="val 340510"/>
            <a:gd name="adj3" fmla="val 12365396"/>
            <a:gd name="adj4" fmla="val 18310193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8B665-8D00-46E5-8DF3-AFAE8D8A6C98}">
      <dsp:nvSpPr>
        <dsp:cNvPr id="0" name=""/>
        <dsp:cNvSpPr/>
      </dsp:nvSpPr>
      <dsp:spPr>
        <a:xfrm>
          <a:off x="2446139" y="678"/>
          <a:ext cx="3642121" cy="182106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Defined “Internationalization”</a:t>
          </a:r>
          <a:endParaRPr lang="en-US" sz="2000" b="1" kern="1200" dirty="0"/>
        </a:p>
      </dsp:txBody>
      <dsp:txXfrm>
        <a:off x="2535036" y="89575"/>
        <a:ext cx="3464327" cy="1643266"/>
      </dsp:txXfrm>
    </dsp:sp>
    <dsp:sp modelId="{63CDD4DB-0AF3-4EC8-ADD6-ECD97ACBC420}">
      <dsp:nvSpPr>
        <dsp:cNvPr id="0" name=""/>
        <dsp:cNvSpPr/>
      </dsp:nvSpPr>
      <dsp:spPr>
        <a:xfrm>
          <a:off x="4385563" y="3359860"/>
          <a:ext cx="3642121" cy="1821060"/>
        </a:xfrm>
        <a:prstGeom prst="roundRect">
          <a:avLst/>
        </a:prstGeom>
        <a:solidFill>
          <a:srgbClr val="002060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Reached consensus on the scope of learning outcomes for the QEP</a:t>
          </a:r>
          <a:endParaRPr lang="en-US" sz="2000" b="1" kern="1200" dirty="0"/>
        </a:p>
      </dsp:txBody>
      <dsp:txXfrm>
        <a:off x="4474460" y="3448757"/>
        <a:ext cx="3464327" cy="1643266"/>
      </dsp:txXfrm>
    </dsp:sp>
    <dsp:sp modelId="{A5B9CFB5-F3B7-4234-8FF3-DF6D88D94CA7}">
      <dsp:nvSpPr>
        <dsp:cNvPr id="0" name=""/>
        <dsp:cNvSpPr/>
      </dsp:nvSpPr>
      <dsp:spPr>
        <a:xfrm>
          <a:off x="506714" y="3359860"/>
          <a:ext cx="3642121" cy="182106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Identified competency elements for the QEP and the associated SLOs</a:t>
          </a:r>
          <a:endParaRPr lang="en-US" sz="2000" b="1" kern="1200" dirty="0"/>
        </a:p>
      </dsp:txBody>
      <dsp:txXfrm>
        <a:off x="595611" y="3448757"/>
        <a:ext cx="3464327" cy="16432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547BA-574A-4B71-B8C6-386D39DC31F2}">
      <dsp:nvSpPr>
        <dsp:cNvPr id="0" name=""/>
        <dsp:cNvSpPr/>
      </dsp:nvSpPr>
      <dsp:spPr>
        <a:xfrm>
          <a:off x="188862" y="287"/>
          <a:ext cx="7851874" cy="4711124"/>
        </a:xfrm>
        <a:prstGeom prst="rect">
          <a:avLst/>
        </a:prstGeom>
        <a:solidFill>
          <a:srgbClr val="F9280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i="0" kern="1200" dirty="0" smtClean="0"/>
            <a:t>Internationalization is the conscious integration of </a:t>
          </a:r>
          <a:r>
            <a:rPr lang="en-US" sz="4000" b="1" i="0" u="sng" kern="1200" dirty="0" smtClean="0"/>
            <a:t>intercultural and global competencies</a:t>
          </a:r>
          <a:r>
            <a:rPr lang="en-US" sz="4000" b="1" i="1" kern="1200" dirty="0" smtClean="0"/>
            <a:t> </a:t>
          </a:r>
          <a:r>
            <a:rPr lang="en-US" sz="4000" b="1" i="0" kern="1200" dirty="0" smtClean="0"/>
            <a:t>into student learning.</a:t>
          </a:r>
          <a:endParaRPr lang="en-US" sz="4000" b="1" i="0" kern="1200" dirty="0"/>
        </a:p>
      </dsp:txBody>
      <dsp:txXfrm>
        <a:off x="188862" y="287"/>
        <a:ext cx="7851874" cy="47111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52D3E-EDF5-43A8-907C-886CF3C1CE3E}">
      <dsp:nvSpPr>
        <dsp:cNvPr id="0" name=""/>
        <dsp:cNvSpPr/>
      </dsp:nvSpPr>
      <dsp:spPr>
        <a:xfrm>
          <a:off x="0" y="319449"/>
          <a:ext cx="8229600" cy="3463200"/>
        </a:xfrm>
        <a:prstGeom prst="roundRect">
          <a:avLst/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For purposes of focus and manageability, the ITF has agreed that the scope of the QEP will be limited to </a:t>
          </a:r>
          <a:r>
            <a:rPr lang="en-US" sz="4000" b="1" i="0" u="sng" kern="1200" dirty="0" smtClean="0"/>
            <a:t>undergraduate SLOs</a:t>
          </a:r>
          <a:r>
            <a:rPr lang="en-US" sz="4000" b="1" i="0" kern="1200" dirty="0" smtClean="0"/>
            <a:t>.</a:t>
          </a:r>
          <a:endParaRPr lang="en-US" sz="4000" b="1" i="0" kern="1200" dirty="0"/>
        </a:p>
      </dsp:txBody>
      <dsp:txXfrm>
        <a:off x="169059" y="488508"/>
        <a:ext cx="7891482" cy="31250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35A09-DA84-4C98-A87D-D0E9168582EA}">
      <dsp:nvSpPr>
        <dsp:cNvPr id="0" name=""/>
        <dsp:cNvSpPr/>
      </dsp:nvSpPr>
      <dsp:spPr>
        <a:xfrm>
          <a:off x="4419599" y="2018640"/>
          <a:ext cx="2418614" cy="83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759"/>
              </a:lnTo>
              <a:lnTo>
                <a:pt x="2418614" y="419759"/>
              </a:lnTo>
              <a:lnTo>
                <a:pt x="2418614" y="83951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ABEA9-B6B8-4903-92DB-7A501B4DF0B2}">
      <dsp:nvSpPr>
        <dsp:cNvPr id="0" name=""/>
        <dsp:cNvSpPr/>
      </dsp:nvSpPr>
      <dsp:spPr>
        <a:xfrm>
          <a:off x="2000985" y="2018640"/>
          <a:ext cx="2418614" cy="839518"/>
        </a:xfrm>
        <a:custGeom>
          <a:avLst/>
          <a:gdLst/>
          <a:ahLst/>
          <a:cxnLst/>
          <a:rect l="0" t="0" r="0" b="0"/>
          <a:pathLst>
            <a:path>
              <a:moveTo>
                <a:pt x="2418614" y="0"/>
              </a:moveTo>
              <a:lnTo>
                <a:pt x="2418614" y="419759"/>
              </a:lnTo>
              <a:lnTo>
                <a:pt x="0" y="419759"/>
              </a:lnTo>
              <a:lnTo>
                <a:pt x="0" y="83951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ACD40-2E71-4284-B0DF-BF4022A32E1E}">
      <dsp:nvSpPr>
        <dsp:cNvPr id="0" name=""/>
        <dsp:cNvSpPr/>
      </dsp:nvSpPr>
      <dsp:spPr>
        <a:xfrm>
          <a:off x="2420745" y="19785"/>
          <a:ext cx="3997709" cy="199885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The principal competency elements of the SLOs for the Internationalization QEP are:</a:t>
          </a:r>
          <a:endParaRPr lang="en-US" sz="1700" b="1" kern="1200" dirty="0"/>
        </a:p>
      </dsp:txBody>
      <dsp:txXfrm>
        <a:off x="2420745" y="19785"/>
        <a:ext cx="3997709" cy="1998854"/>
      </dsp:txXfrm>
    </dsp:sp>
    <dsp:sp modelId="{9A7BBD2A-E8DF-4882-B178-5AA7C27F4FA0}">
      <dsp:nvSpPr>
        <dsp:cNvPr id="0" name=""/>
        <dsp:cNvSpPr/>
      </dsp:nvSpPr>
      <dsp:spPr>
        <a:xfrm>
          <a:off x="2131" y="2858159"/>
          <a:ext cx="3997709" cy="1998854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 dirty="0" smtClean="0"/>
            <a:t>Global Citizenship</a:t>
          </a:r>
          <a:r>
            <a:rPr lang="en-US" sz="1700" b="1" kern="1200" dirty="0" smtClean="0"/>
            <a:t>: Students comprehend the trends, challenges, issues, and opportunities that affect the global community and apply this knowledge responsibly and effectively in local and global contexts. </a:t>
          </a:r>
          <a:endParaRPr lang="en-US" sz="1700" b="1" kern="1200" dirty="0"/>
        </a:p>
      </dsp:txBody>
      <dsp:txXfrm>
        <a:off x="2131" y="2858159"/>
        <a:ext cx="3997709" cy="1998854"/>
      </dsp:txXfrm>
    </dsp:sp>
    <dsp:sp modelId="{CD52C1E3-1A5F-4C17-A589-9B94B86EDB5B}">
      <dsp:nvSpPr>
        <dsp:cNvPr id="0" name=""/>
        <dsp:cNvSpPr/>
      </dsp:nvSpPr>
      <dsp:spPr>
        <a:xfrm>
          <a:off x="4839359" y="2858159"/>
          <a:ext cx="3997709" cy="1998854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 dirty="0" smtClean="0"/>
            <a:t>Intercultural Communications</a:t>
          </a:r>
          <a:r>
            <a:rPr lang="en-US" sz="1700" b="1" kern="1200" dirty="0" smtClean="0"/>
            <a:t>: Students interact with members of other cultures with sensitivity and respect.</a:t>
          </a:r>
          <a:endParaRPr lang="en-US" sz="1700" b="1" kern="1200" dirty="0"/>
        </a:p>
      </dsp:txBody>
      <dsp:txXfrm>
        <a:off x="4839359" y="2858159"/>
        <a:ext cx="3997709" cy="19988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469AA-210A-4F1B-832E-A788402084C4}">
      <dsp:nvSpPr>
        <dsp:cNvPr id="0" name=""/>
        <dsp:cNvSpPr/>
      </dsp:nvSpPr>
      <dsp:spPr>
        <a:xfrm>
          <a:off x="1008494" y="207499"/>
          <a:ext cx="6144357" cy="1258756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Internationalization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/>
            <a:t>Internationalization is the conscious integration of intercultural and global competencies into student learning. </a:t>
          </a:r>
        </a:p>
      </dsp:txBody>
      <dsp:txXfrm>
        <a:off x="1045362" y="244367"/>
        <a:ext cx="6070621" cy="1185020"/>
      </dsp:txXfrm>
    </dsp:sp>
    <dsp:sp modelId="{0A9C9BD4-D6B6-4A50-B543-5B4548EE1A22}">
      <dsp:nvSpPr>
        <dsp:cNvPr id="0" name=""/>
        <dsp:cNvSpPr/>
      </dsp:nvSpPr>
      <dsp:spPr>
        <a:xfrm>
          <a:off x="1769239" y="1633072"/>
          <a:ext cx="2104873" cy="239795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GLOBAL CITIZENSHIP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Students comprehend the trends, challenges, issues and opportunities that affect the global community, and apply this knowledge responsibly and effectively in local and global contexts.</a:t>
          </a:r>
          <a:endParaRPr lang="en-US" sz="1200" b="1" kern="1200" dirty="0"/>
        </a:p>
      </dsp:txBody>
      <dsp:txXfrm>
        <a:off x="1830889" y="1694722"/>
        <a:ext cx="1981573" cy="2274652"/>
      </dsp:txXfrm>
    </dsp:sp>
    <dsp:sp modelId="{32A4BC10-BBA5-4B01-A65C-80FD453AC374}">
      <dsp:nvSpPr>
        <dsp:cNvPr id="0" name=""/>
        <dsp:cNvSpPr/>
      </dsp:nvSpPr>
      <dsp:spPr>
        <a:xfrm>
          <a:off x="1137581" y="4507203"/>
          <a:ext cx="1801162" cy="1755299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CONTENT: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/>
            <a:t>SLO 1. Demonstrates knowledge of global issues and the interdependency among nations.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/>
        </a:p>
      </dsp:txBody>
      <dsp:txXfrm>
        <a:off x="1188992" y="4558614"/>
        <a:ext cx="1698340" cy="1652477"/>
      </dsp:txXfrm>
    </dsp:sp>
    <dsp:sp modelId="{FB3C5D0A-1672-4AD6-9024-6B934B83CD17}">
      <dsp:nvSpPr>
        <dsp:cNvPr id="0" name=""/>
        <dsp:cNvSpPr/>
      </dsp:nvSpPr>
      <dsp:spPr>
        <a:xfrm>
          <a:off x="3198183" y="4506237"/>
          <a:ext cx="1947705" cy="1775690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CRITICAL THINKING: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/>
            <a:t>SLO 2. Applies knowledge, diverse cultural frames of reference, and multiple perspectives to think critically and interpret global issues.</a:t>
          </a:r>
        </a:p>
      </dsp:txBody>
      <dsp:txXfrm>
        <a:off x="3250191" y="4558245"/>
        <a:ext cx="1843689" cy="1671674"/>
      </dsp:txXfrm>
    </dsp:sp>
    <dsp:sp modelId="{83F4B229-FCC4-435D-A905-A84BF6A5E4E5}">
      <dsp:nvSpPr>
        <dsp:cNvPr id="0" name=""/>
        <dsp:cNvSpPr/>
      </dsp:nvSpPr>
      <dsp:spPr>
        <a:xfrm>
          <a:off x="5379319" y="4490472"/>
          <a:ext cx="1801162" cy="174838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/>
            <a:t>COMMUNICATION: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/>
            <a:t>SLO 3. Communicates accurately and appropriately with members of other cultures.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/>
        </a:p>
      </dsp:txBody>
      <dsp:txXfrm>
        <a:off x="5430527" y="4541680"/>
        <a:ext cx="1698746" cy="1645970"/>
      </dsp:txXfrm>
    </dsp:sp>
    <dsp:sp modelId="{A697CCBE-A30C-4F70-9B51-55DBAEAA48BD}">
      <dsp:nvSpPr>
        <dsp:cNvPr id="0" name=""/>
        <dsp:cNvSpPr/>
      </dsp:nvSpPr>
      <dsp:spPr>
        <a:xfrm>
          <a:off x="4185508" y="1662722"/>
          <a:ext cx="2301147" cy="2317315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INTERCULTURAL COMMUNICATIONS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Students interact with members of other cultures with sensitivity and respect.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/>
        </a:p>
      </dsp:txBody>
      <dsp:txXfrm>
        <a:off x="4252906" y="1730120"/>
        <a:ext cx="2166351" cy="21825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7427-2900-490D-9186-BE2A93E7593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089C5-5C87-43B8-AAC4-8AAC1F23B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82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8F4689-117A-499A-AE18-ED60F7760748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70E876-BACC-444E-B45A-A57ACE57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E876-BACC-444E-B45A-A57ACE573E6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48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E876-BACC-444E-B45A-A57ACE573E6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5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81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478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781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781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782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78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784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78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78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478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784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785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785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8D69D8-37E4-4221-AAE4-402367D44F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FB1FB-E1AC-4531-81D6-227EE8D67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4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E7BEC-A47B-4DE3-B075-6F25C38693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0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9F704-42DC-418C-A363-03DFA4715F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8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739EF-35AD-48FF-B975-068E4AD1C7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2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B98DD-D59C-4682-92F9-C163A448ED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0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24E65-966E-43BC-B8C2-4BF52B295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9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87C7C-8B93-45AC-B62D-B48015E83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3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4ACB3-52EF-4C06-8B23-B8FE780FD8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0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8E319-70FB-43CF-BE16-36FD66DE6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2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10760-3F46-4ECD-A3CD-C5BDEB13F7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1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78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467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79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67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8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81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68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8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8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8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68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468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468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CAAF30E-35B0-4FB1-8EBF-DA4E0F221A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68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package" Target="../embeddings/Microsoft_Word_Document1.docx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1.emf"/><Relationship Id="rId9" Type="http://schemas.microsoft.com/office/2007/relationships/diagramDrawing" Target="../diagrams/drawin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34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QEP Component of SACS </a:t>
            </a:r>
            <a:r>
              <a:rPr lang="en-US" dirty="0" smtClean="0"/>
              <a:t>Reaffirmation: </a:t>
            </a:r>
            <a:br>
              <a:rPr lang="en-US" dirty="0" smtClean="0"/>
            </a:br>
            <a:r>
              <a:rPr lang="en-US" dirty="0" smtClean="0"/>
              <a:t>2013-2014 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 smtClean="0"/>
              <a:t>David Miller, Chair</a:t>
            </a:r>
            <a:endParaRPr lang="en-US" dirty="0" smtClean="0"/>
          </a:p>
          <a:p>
            <a:pPr marR="0" eaLnBrk="1" hangingPunct="1"/>
            <a:r>
              <a:rPr lang="en-US" dirty="0" smtClean="0"/>
              <a:t>Chair, Quality Enhancement Plan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51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539618"/>
              </p:ext>
            </p:extLst>
          </p:nvPr>
        </p:nvGraphicFramePr>
        <p:xfrm>
          <a:off x="457200" y="1295400"/>
          <a:ext cx="8229600" cy="539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The Challenges Ahead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874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386588-8249-43E6-8EA6-BCFF6B712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48386588-8249-43E6-8EA6-BCFF6B712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48386588-8249-43E6-8EA6-BCFF6B712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48386588-8249-43E6-8EA6-BCFF6B712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graphicEl>
                                              <a:dgm id="{48386588-8249-43E6-8EA6-BCFF6B712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48386588-8249-43E6-8EA6-BCFF6B712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71E54B-9913-409A-A643-856F0C89A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graphicEl>
                                              <a:dgm id="{6971E54B-9913-409A-A643-856F0C89A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6971E54B-9913-409A-A643-856F0C89A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6971E54B-9913-409A-A643-856F0C89A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6971E54B-9913-409A-A643-856F0C89A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6971E54B-9913-409A-A643-856F0C89A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F17DF6-E7AA-4D8D-BCC6-C05E02E4F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C9F17DF6-E7AA-4D8D-BCC6-C05E02E4F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C9F17DF6-E7AA-4D8D-BCC6-C05E02E4F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C9F17DF6-E7AA-4D8D-BCC6-C05E02E4F6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C9F17DF6-E7AA-4D8D-BCC6-C05E02E4F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C9F17DF6-E7AA-4D8D-BCC6-C05E02E4F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0549F2-CC43-4690-B7BF-A294AE0A9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4B0549F2-CC43-4690-B7BF-A294AE0A9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4B0549F2-CC43-4690-B7BF-A294AE0A9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4B0549F2-CC43-4690-B7BF-A294AE0A9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4B0549F2-CC43-4690-B7BF-A294AE0A9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4B0549F2-CC43-4690-B7BF-A294AE0A9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1ABA1C-831B-4EBC-B5C6-0707693DA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041ABA1C-831B-4EBC-B5C6-0707693DA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041ABA1C-831B-4EBC-B5C6-0707693DA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041ABA1C-831B-4EBC-B5C6-0707693DA5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041ABA1C-831B-4EBC-B5C6-0707693DA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041ABA1C-831B-4EBC-B5C6-0707693DA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543F94-C0ED-411E-9FEE-3FA8D7BF8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5D543F94-C0ED-411E-9FEE-3FA8D7BF8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5D543F94-C0ED-411E-9FEE-3FA8D7BF8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graphicEl>
                                              <a:dgm id="{5D543F94-C0ED-411E-9FEE-3FA8D7BF88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5D543F94-C0ED-411E-9FEE-3FA8D7BF8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5D543F94-C0ED-411E-9FEE-3FA8D7BF8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7660A4-9BC0-4058-A33B-CEFBF79BD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937660A4-9BC0-4058-A33B-CEFBF79BD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937660A4-9BC0-4058-A33B-CEFBF79BD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937660A4-9BC0-4058-A33B-CEFBF79BDF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937660A4-9BC0-4058-A33B-CEFBF79BD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graphicEl>
                                              <a:dgm id="{937660A4-9BC0-4058-A33B-CEFBF79BD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39825"/>
          </a:xfrm>
        </p:spPr>
        <p:txBody>
          <a:bodyPr/>
          <a:lstStyle/>
          <a:p>
            <a:r>
              <a:rPr lang="en-US" dirty="0" smtClean="0">
                <a:effectLst/>
              </a:rPr>
              <a:t>THANK YOU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453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36306"/>
              </p:ext>
            </p:extLst>
          </p:nvPr>
        </p:nvGraphicFramePr>
        <p:xfrm>
          <a:off x="457200" y="1676400"/>
          <a:ext cx="8229600" cy="433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Quality Enhancement Plan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6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FB782B-EA10-45CB-85FE-E54D45300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BEFB782B-EA10-45CB-85FE-E54D45300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BEFB782B-EA10-45CB-85FE-E54D45300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BEFB782B-EA10-45CB-85FE-E54D45300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3E3F06-70DA-465E-AB08-D3FD5FCEA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013E3F06-70DA-465E-AB08-D3FD5FCEA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013E3F06-70DA-465E-AB08-D3FD5FCEA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013E3F06-70DA-465E-AB08-D3FD5FCEA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2A1989-0684-41F7-968A-60DFC7DFD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992A1989-0684-41F7-968A-60DFC7DFD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992A1989-0684-41F7-968A-60DFC7DFD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992A1989-0684-41F7-968A-60DFC7DFD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947120"/>
              </p:ext>
            </p:extLst>
          </p:nvPr>
        </p:nvGraphicFramePr>
        <p:xfrm>
          <a:off x="457200" y="1752600"/>
          <a:ext cx="8229600" cy="471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/>
              </a:rPr>
              <a:t>Why “Internationalization” as the 2013 SACS QEP Theme?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168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222272-2194-4F7A-A4A7-A70259B2E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1222272-2194-4F7A-A4A7-A70259B2E4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1B9D66-0C51-4F47-97D2-283B65654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531B9D66-0C51-4F47-97D2-283B65654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7D3A60-A41D-4502-BEA7-C23B14160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2E7D3A60-A41D-4502-BEA7-C23B141609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7EF20C-90BE-4356-8A2F-8ACBA4074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F27EF20C-90BE-4356-8A2F-8ACBA4074D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58C80B-4134-4C7F-BB40-FE2B92D75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6C58C80B-4134-4C7F-BB40-FE2B92D75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A9B8DF-D890-41EE-BA0C-BDCCA6C23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BCA9B8DF-D890-41EE-BA0C-BDCCA6C235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472313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/>
              </a:rPr>
              <a:t>Development of the 2013-2014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UF Quality Enhancement Plan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814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342C1F-E96B-4DF0-A831-84A8F7487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65342C1F-E96B-4DF0-A831-84A8F7487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65342C1F-E96B-4DF0-A831-84A8F7487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65342C1F-E96B-4DF0-A831-84A8F74870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3800E6-0E3F-40E7-882B-3556FE44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CB3800E6-0E3F-40E7-882B-3556FE44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CB3800E6-0E3F-40E7-882B-3556FE44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CB3800E6-0E3F-40E7-882B-3556FE44B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447DFC-7676-412B-917E-E51DF3C76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C7447DFC-7676-412B-917E-E51DF3C76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C7447DFC-7676-412B-917E-E51DF3C76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C7447DFC-7676-412B-917E-E51DF3C762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616089"/>
              </p:ext>
            </p:extLst>
          </p:nvPr>
        </p:nvGraphicFramePr>
        <p:xfrm>
          <a:off x="152400" y="1447800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effectLst/>
              </a:rPr>
              <a:t>QEP Progress to Date</a:t>
            </a:r>
            <a:br>
              <a:rPr lang="en-US" dirty="0" smtClean="0">
                <a:effectLst/>
              </a:rPr>
            </a:br>
            <a:r>
              <a:rPr lang="en-US" sz="3100" dirty="0" smtClean="0">
                <a:effectLst/>
              </a:rPr>
              <a:t>(Spring 2011 Accomplishments)</a:t>
            </a:r>
            <a:endParaRPr lang="en-US" sz="31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723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D8B665-8D00-46E5-8DF3-AFAE8D8A6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72D8B665-8D00-46E5-8DF3-AFAE8D8A6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2D8B665-8D00-46E5-8DF3-AFAE8D8A6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72D8B665-8D00-46E5-8DF3-AFAE8D8A6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72D8B665-8D00-46E5-8DF3-AFAE8D8A6C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EFD87F-1278-4CFA-B126-EABC730F1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52EFD87F-1278-4CFA-B126-EABC730F1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52EFD87F-1278-4CFA-B126-EABC730F1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52EFD87F-1278-4CFA-B126-EABC730F1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52EFD87F-1278-4CFA-B126-EABC730F1D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CDD4DB-0AF3-4EC8-ADD6-ECD97ACBC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63CDD4DB-0AF3-4EC8-ADD6-ECD97ACBC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63CDD4DB-0AF3-4EC8-ADD6-ECD97ACBC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63CDD4DB-0AF3-4EC8-ADD6-ECD97ACBC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63CDD4DB-0AF3-4EC8-ADD6-ECD97ACBC4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B9CFB5-F3B7-4234-8FF3-DF6D88D94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A5B9CFB5-F3B7-4234-8FF3-DF6D88D94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A5B9CFB5-F3B7-4234-8FF3-DF6D88D94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A5B9CFB5-F3B7-4234-8FF3-DF6D88D94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graphicEl>
                                              <a:dgm id="{A5B9CFB5-F3B7-4234-8FF3-DF6D88D94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898265"/>
              </p:ext>
            </p:extLst>
          </p:nvPr>
        </p:nvGraphicFramePr>
        <p:xfrm>
          <a:off x="457200" y="1295400"/>
          <a:ext cx="8229600" cy="471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effectLst/>
              </a:rPr>
              <a:t>Definition of Internationalization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720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448690"/>
              </p:ext>
            </p:extLst>
          </p:nvPr>
        </p:nvGraphicFramePr>
        <p:xfrm>
          <a:off x="457200" y="1905000"/>
          <a:ext cx="822960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Scope of Learning Outcomes </a:t>
            </a:r>
            <a:br>
              <a:rPr lang="en-US" dirty="0" smtClean="0"/>
            </a:br>
            <a:r>
              <a:rPr lang="en-US" dirty="0" smtClean="0"/>
              <a:t>for the Quality Enhancement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622025"/>
              </p:ext>
            </p:extLst>
          </p:nvPr>
        </p:nvGraphicFramePr>
        <p:xfrm>
          <a:off x="152400" y="1752600"/>
          <a:ext cx="8839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Competency Elements of the Quality Enhancement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2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AACD40-2E71-4284-B0DF-BF4022A32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F1AACD40-2E71-4284-B0DF-BF4022A32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F1AACD40-2E71-4284-B0DF-BF4022A32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9ABEA9-B6B8-4903-92DB-7A501B4DF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839ABEA9-B6B8-4903-92DB-7A501B4DF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839ABEA9-B6B8-4903-92DB-7A501B4DF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7BBD2A-E8DF-4882-B178-5AA7C27F4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9A7BBD2A-E8DF-4882-B178-5AA7C27F4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9A7BBD2A-E8DF-4882-B178-5AA7C27F4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635A09-DA84-4C98-A87D-D0E916858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8D635A09-DA84-4C98-A87D-D0E916858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8D635A09-DA84-4C98-A87D-D0E916858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52C1E3-1A5F-4C17-A589-9B94B86ED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CD52C1E3-1A5F-4C17-A589-9B94B86ED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CD52C1E3-1A5F-4C17-A589-9B94B86ED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76263" y="414338"/>
          <a:ext cx="7929562" cy="560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Document" r:id="rId3" imgW="7929365" imgH="5603821" progId="Word.Document.12">
                  <p:embed/>
                </p:oleObj>
              </mc:Choice>
              <mc:Fallback>
                <p:oleObj name="Document" r:id="rId3" imgW="7929365" imgH="5603821" progId="Word.Document.12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414338"/>
                        <a:ext cx="7929562" cy="560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847616"/>
              </p:ext>
            </p:extLst>
          </p:nvPr>
        </p:nvGraphicFramePr>
        <p:xfrm>
          <a:off x="609600" y="0"/>
          <a:ext cx="8161020" cy="6281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404501" y="533400"/>
            <a:ext cx="10668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chemeClr val="bg2"/>
                </a:solidFill>
                <a:cs typeface="Calibri" pitchFamily="34" charset="0"/>
              </a:rPr>
              <a:t>Big Idea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29" name="Text Box 18"/>
          <p:cNvSpPr txBox="1">
            <a:spLocks noChangeArrowheads="1"/>
          </p:cNvSpPr>
          <p:nvPr/>
        </p:nvSpPr>
        <p:spPr bwMode="auto">
          <a:xfrm>
            <a:off x="381000" y="2438400"/>
            <a:ext cx="1668463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2"/>
                </a:solidFill>
                <a:cs typeface="Calibri" pitchFamily="34" charset="0"/>
              </a:rPr>
              <a:t>Competencies/</a:t>
            </a:r>
            <a:r>
              <a:rPr lang="en-US" sz="1400" b="1" dirty="0" smtClean="0">
                <a:cs typeface="Calibri" pitchFamily="34" charset="0"/>
              </a:rPr>
              <a:t>/ </a:t>
            </a:r>
            <a:r>
              <a:rPr lang="en-US" sz="1400" b="1" dirty="0">
                <a:solidFill>
                  <a:schemeClr val="bg2"/>
                </a:solidFill>
                <a:cs typeface="Calibri" pitchFamily="34" charset="0"/>
              </a:rPr>
              <a:t>Enduring</a:t>
            </a:r>
            <a:r>
              <a:rPr lang="en-US" sz="1400" b="1" dirty="0"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bg2"/>
                </a:solidFill>
                <a:cs typeface="Calibri" pitchFamily="34" charset="0"/>
              </a:rPr>
              <a:t>Understandings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6200" y="4648200"/>
            <a:ext cx="15240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sz="1400" b="1" dirty="0">
              <a:solidFill>
                <a:schemeClr val="bg2"/>
              </a:solidFill>
              <a:cs typeface="Calibri" pitchFamily="34" charset="0"/>
            </a:endParaRPr>
          </a:p>
          <a:p>
            <a:pPr algn="ctr"/>
            <a:r>
              <a:rPr lang="en-US" sz="1400" b="1" dirty="0">
                <a:solidFill>
                  <a:schemeClr val="bg2"/>
                </a:solidFill>
                <a:cs typeface="Calibri" pitchFamily="34" charset="0"/>
              </a:rPr>
              <a:t>Benchmarks/ Measurable Outcomes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31" name="Straight Connector 5"/>
          <p:cNvSpPr>
            <a:spLocks noChangeShapeType="1"/>
          </p:cNvSpPr>
          <p:nvPr/>
        </p:nvSpPr>
        <p:spPr bwMode="auto">
          <a:xfrm>
            <a:off x="3276600" y="1524000"/>
            <a:ext cx="2765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Straight Connector 6"/>
          <p:cNvSpPr>
            <a:spLocks noChangeShapeType="1"/>
          </p:cNvSpPr>
          <p:nvPr/>
        </p:nvSpPr>
        <p:spPr bwMode="auto">
          <a:xfrm>
            <a:off x="4503737" y="2743200"/>
            <a:ext cx="319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Straight Connector 9"/>
          <p:cNvSpPr>
            <a:spLocks noChangeShapeType="1"/>
          </p:cNvSpPr>
          <p:nvPr/>
        </p:nvSpPr>
        <p:spPr bwMode="auto">
          <a:xfrm>
            <a:off x="3276600" y="1524000"/>
            <a:ext cx="0" cy="120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4724400" y="14478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Straight Connector 11"/>
          <p:cNvSpPr>
            <a:spLocks noChangeShapeType="1"/>
          </p:cNvSpPr>
          <p:nvPr/>
        </p:nvSpPr>
        <p:spPr bwMode="auto">
          <a:xfrm>
            <a:off x="2438400" y="4191000"/>
            <a:ext cx="4130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Straight Connector 12"/>
          <p:cNvSpPr>
            <a:spLocks noChangeShapeType="1"/>
          </p:cNvSpPr>
          <p:nvPr/>
        </p:nvSpPr>
        <p:spPr bwMode="auto">
          <a:xfrm>
            <a:off x="6019800" y="1524000"/>
            <a:ext cx="0" cy="120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Straight Connector 13"/>
          <p:cNvSpPr>
            <a:spLocks noChangeShapeType="1"/>
          </p:cNvSpPr>
          <p:nvPr/>
        </p:nvSpPr>
        <p:spPr bwMode="auto">
          <a:xfrm>
            <a:off x="3429000" y="4038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Straight Connector 14"/>
          <p:cNvSpPr>
            <a:spLocks noChangeShapeType="1"/>
          </p:cNvSpPr>
          <p:nvPr/>
        </p:nvSpPr>
        <p:spPr bwMode="auto">
          <a:xfrm>
            <a:off x="4648200" y="4191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Straight Connector 15"/>
          <p:cNvSpPr>
            <a:spLocks noChangeShapeType="1"/>
          </p:cNvSpPr>
          <p:nvPr/>
        </p:nvSpPr>
        <p:spPr bwMode="auto">
          <a:xfrm>
            <a:off x="5867400" y="3962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Straight Connector 16"/>
          <p:cNvSpPr>
            <a:spLocks noChangeShapeType="1"/>
          </p:cNvSpPr>
          <p:nvPr/>
        </p:nvSpPr>
        <p:spPr bwMode="auto">
          <a:xfrm>
            <a:off x="2438400" y="4191000"/>
            <a:ext cx="0" cy="290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Straight Connector 17"/>
          <p:cNvSpPr>
            <a:spLocks noChangeShapeType="1"/>
          </p:cNvSpPr>
          <p:nvPr/>
        </p:nvSpPr>
        <p:spPr bwMode="auto">
          <a:xfrm>
            <a:off x="6553200" y="4191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3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4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9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29" grpId="0" animBg="1"/>
      <p:bldP spid="1030" grpId="0" animBg="1"/>
    </p:bldLst>
  </p:timing>
</p:sld>
</file>

<file path=ppt/theme/theme1.xml><?xml version="1.0" encoding="utf-8"?>
<a:theme xmlns:a="http://schemas.openxmlformats.org/drawingml/2006/main" name="Globe design template">
  <a:themeElements>
    <a:clrScheme name="Office Them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 design template</Template>
  <TotalTime>1305</TotalTime>
  <Words>465</Words>
  <Application>Microsoft Office PowerPoint</Application>
  <PresentationFormat>On-screen Show (4:3)</PresentationFormat>
  <Paragraphs>55</Paragraphs>
  <Slides>11</Slides>
  <Notes>2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14" baseType="lpstr">
      <vt:lpstr>Globe design template</vt:lpstr>
      <vt:lpstr>Document</vt:lpstr>
      <vt:lpstr>The QEP Component of SACS Reaffirmation:  2013-2014 </vt:lpstr>
      <vt:lpstr>Quality Enhancement Plan </vt:lpstr>
      <vt:lpstr>Why “Internationalization” as the 2013 SACS QEP Theme?</vt:lpstr>
      <vt:lpstr>Development of the 2013-2014  UF Quality Enhancement Plan</vt:lpstr>
      <vt:lpstr>QEP Progress to Date (Spring 2011 Accomplishments)</vt:lpstr>
      <vt:lpstr>Definition of Internationalization </vt:lpstr>
      <vt:lpstr>Scope of Learning Outcomes  for the Quality Enhancement Plan</vt:lpstr>
      <vt:lpstr>Competency Elements of the Quality Enhancement Plan</vt:lpstr>
      <vt:lpstr>PowerPoint Presentation</vt:lpstr>
      <vt:lpstr>The Challenges Ahead</vt:lpstr>
      <vt:lpstr>THANK YOU</vt:lpstr>
      <vt:lpstr>Short Overview</vt:lpstr>
    </vt:vector>
  </TitlesOfParts>
  <Company>UF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Brophy,Timothy S</dc:creator>
  <cp:lastModifiedBy>Brophy,Timothy S</cp:lastModifiedBy>
  <cp:revision>139</cp:revision>
  <cp:lastPrinted>2011-08-12T13:59:27Z</cp:lastPrinted>
  <dcterms:created xsi:type="dcterms:W3CDTF">2011-08-05T11:58:20Z</dcterms:created>
  <dcterms:modified xsi:type="dcterms:W3CDTF">2011-09-22T13:23:52Z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TC102037751033</vt:lpwstr>
  </property>
</Properties>
</file>