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1" r:id="rId4"/>
    <p:sldId id="258" r:id="rId5"/>
    <p:sldId id="266" r:id="rId6"/>
    <p:sldId id="265" r:id="rId7"/>
    <p:sldId id="270" r:id="rId8"/>
    <p:sldId id="264" r:id="rId9"/>
    <p:sldId id="269" r:id="rId10"/>
    <p:sldId id="272" r:id="rId11"/>
    <p:sldId id="273" r:id="rId12"/>
    <p:sldId id="274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6CB2C-1AEB-459D-9076-AF5DDDAD00A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2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792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2342-1616-4718-BB8B-875BADB9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09"/>
            <a:ext cx="548640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792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4DF6CD-96CD-41ED-BE73-6C78C6238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6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5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1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2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5D539F-A0A8-4390-B7A1-5BBCD0C93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EBBA-0D58-4638-AD90-27C3BCD49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0EE93-2072-4E58-A031-BC1DEA0D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7A3E-CEBE-4211-B3D5-CE2FF7775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57331-B976-44E1-8084-18E2314E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1F039-2ECD-4384-84E7-1976A9D95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BD7EE-B8AD-48A2-8492-1936358A1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6DC6A-C6F5-41D8-8CF5-F71164D4B3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3F335-0B29-4E15-A1DE-E812DDFD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8F571-464C-41FD-8DFC-ABDFA0B8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A0229-5355-4AA8-8BFF-DB7D72677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55874C-AA03-45F2-8096-6E194BCC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4" name="Picture 16" descr="UFsignatureTheme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75375"/>
            <a:ext cx="19812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59436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910179"/>
            <a:ext cx="7848600" cy="17543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UF Compliance Assist!</a:t>
            </a:r>
          </a:p>
          <a:p>
            <a:pPr algn="ctr"/>
            <a:endParaRPr lang="en-US" sz="2400" b="1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Cheryl Gater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Director, SACS Accreditation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6" y="1143001"/>
            <a:ext cx="8282192" cy="4731370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Credentials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0" y="685800"/>
            <a:ext cx="8299339" cy="5852978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Credentials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9144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Follow-up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382000" cy="41148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00"/>
                </a:solidFill>
              </a:rPr>
              <a:t>E-mail Cheryl Gater at </a:t>
            </a:r>
            <a:r>
              <a:rPr lang="en-US" sz="2800" b="1" dirty="0" smtClean="0">
                <a:solidFill>
                  <a:srgbClr val="0070C0"/>
                </a:solidFill>
              </a:rPr>
              <a:t>cgater@aa.ufl.edu </a:t>
            </a:r>
            <a:r>
              <a:rPr lang="en-US" sz="2800" b="1" dirty="0" smtClean="0">
                <a:solidFill>
                  <a:srgbClr val="000000"/>
                </a:solidFill>
              </a:rPr>
              <a:t>with names of individuals needing access by October 31, 2011.</a:t>
            </a:r>
          </a:p>
          <a:p>
            <a:pPr algn="l">
              <a:lnSpc>
                <a:spcPct val="80000"/>
              </a:lnSpc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00"/>
                </a:solidFill>
              </a:rPr>
              <a:t>Register for a Compliance Assist! training session on November 17 or 18.                 Go to </a:t>
            </a:r>
            <a:r>
              <a:rPr lang="en-US" sz="2800" b="1" dirty="0">
                <a:solidFill>
                  <a:srgbClr val="000000"/>
                </a:solidFill>
              </a:rPr>
              <a:t>SACS Resources at </a:t>
            </a:r>
            <a:r>
              <a:rPr lang="en-US" sz="2800" b="1" u="sng" dirty="0">
                <a:solidFill>
                  <a:srgbClr val="0070C0"/>
                </a:solidFill>
              </a:rPr>
              <a:t>http://</a:t>
            </a:r>
            <a:r>
              <a:rPr lang="en-US" sz="2800" b="1" u="sng" dirty="0" smtClean="0">
                <a:solidFill>
                  <a:srgbClr val="0070C0"/>
                </a:solidFill>
              </a:rPr>
              <a:t>sacs.aa.ufl.edu/resources </a:t>
            </a:r>
            <a:r>
              <a:rPr lang="en-US" sz="2800" b="1" dirty="0" smtClean="0">
                <a:solidFill>
                  <a:srgbClr val="000000"/>
                </a:solidFill>
              </a:rPr>
              <a:t>for the listing of available training times and registration.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77" name="Picture 13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84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9144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Access Levels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382000" cy="4114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Reviewer: 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Read-only, no editing capabilities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Contributor: 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Editing capabilities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Administrator: 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Not a site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dministrator, however, able to 	modify the 	“description” of a standard/ 	requirement for things like internal comments or 	executive-level comments and allow only 	administrator-level users to enter content in 	those areas.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77" name="Picture 13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9144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Modules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382000" cy="39624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Planning: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Assessment Plans, Program Goals, and Student 	Learning Outcomes</a:t>
            </a:r>
          </a:p>
          <a:p>
            <a:pPr algn="l">
              <a:lnSpc>
                <a:spcPct val="80000"/>
              </a:lnSpc>
            </a:pPr>
            <a:endParaRPr lang="en-US" sz="2400" b="1" dirty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Accreditation: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SACS Reaffirmation Components</a:t>
            </a:r>
          </a:p>
          <a:p>
            <a:pPr algn="l">
              <a:lnSpc>
                <a:spcPct val="80000"/>
              </a:lnSpc>
            </a:pPr>
            <a:endParaRPr lang="en-US" sz="2400" b="1" dirty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Faculty Credentials:</a:t>
            </a:r>
            <a:endParaRPr lang="en-US" sz="2800" b="1" dirty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For faculty of record for Fall 2012 courses</a:t>
            </a:r>
            <a:endParaRPr lang="en-US" sz="2400" b="1" dirty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77" name="Picture 13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5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6" y="886287"/>
            <a:ext cx="8741228" cy="5562600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5334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Planning Module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6" y="914400"/>
            <a:ext cx="6330247" cy="5410200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Planning Module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0" y="914400"/>
            <a:ext cx="7465299" cy="5715000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Planning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6" y="914400"/>
            <a:ext cx="8282192" cy="5729612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Accreditation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34130"/>
            <a:ext cx="6347597" cy="5920423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Accreditation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87902"/>
            <a:ext cx="6347597" cy="5212878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Accreditation Module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2465</TotalTime>
  <Words>95</Words>
  <Application>Microsoft Office PowerPoint</Application>
  <PresentationFormat>On-screen Show (4:3)</PresentationFormat>
  <Paragraphs>44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Access Levels</vt:lpstr>
      <vt:lpstr>Modules</vt:lpstr>
      <vt:lpstr>PowerPoint Presentation</vt:lpstr>
      <vt:lpstr>PowerPoint Presentation</vt:lpstr>
      <vt:lpstr>Planning Module</vt:lpstr>
      <vt:lpstr>Accreditation Module</vt:lpstr>
      <vt:lpstr>Accreditation Module</vt:lpstr>
      <vt:lpstr>Accreditation Module</vt:lpstr>
      <vt:lpstr>Credentials Module</vt:lpstr>
      <vt:lpstr>Credentials Module</vt:lpstr>
      <vt:lpstr>Follow-up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Cheryl Gater</cp:lastModifiedBy>
  <cp:revision>90</cp:revision>
  <cp:lastPrinted>2011-10-04T20:16:48Z</cp:lastPrinted>
  <dcterms:created xsi:type="dcterms:W3CDTF">2007-03-21T12:12:53Z</dcterms:created>
  <dcterms:modified xsi:type="dcterms:W3CDTF">2011-10-05T16:24:11Z</dcterms:modified>
</cp:coreProperties>
</file>