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8" r:id="rId4"/>
    <p:sldId id="271" r:id="rId5"/>
    <p:sldId id="272" r:id="rId6"/>
    <p:sldId id="273" r:id="rId7"/>
    <p:sldId id="269" r:id="rId8"/>
    <p:sldId id="270" r:id="rId9"/>
    <p:sldId id="266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B6C3E-5D50-445F-A028-2D47428D9E9D}" type="doc">
      <dgm:prSet loTypeId="urn:microsoft.com/office/officeart/2005/8/layout/cycle3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1F1F64-3C29-4459-B08E-D2F3649C195C}">
      <dgm:prSet phldrT="[Text]" custT="1"/>
      <dgm:spPr/>
      <dgm:t>
        <a:bodyPr/>
        <a:lstStyle/>
        <a:p>
          <a:pPr algn="ctr"/>
          <a:r>
            <a:rPr lang="en-US" sz="1600" b="1" smtClean="0"/>
            <a:t>Modify and Improve</a:t>
          </a:r>
          <a:endParaRPr lang="en-US" sz="1600" b="1" dirty="0"/>
        </a:p>
      </dgm:t>
    </dgm:pt>
    <dgm:pt modelId="{3D537D85-EA06-495D-AE7F-CA0FD7EE6C5C}" type="sibTrans" cxnId="{1D465403-F2B8-4AEA-82BE-0815D171A30A}">
      <dgm:prSet/>
      <dgm:spPr/>
      <dgm:t>
        <a:bodyPr/>
        <a:lstStyle/>
        <a:p>
          <a:pPr algn="ctr"/>
          <a:endParaRPr lang="en-US"/>
        </a:p>
      </dgm:t>
    </dgm:pt>
    <dgm:pt modelId="{28198558-704E-4CA9-9C2A-19BAF5E53D55}" type="parTrans" cxnId="{1D465403-F2B8-4AEA-82BE-0815D171A30A}">
      <dgm:prSet/>
      <dgm:spPr/>
      <dgm:t>
        <a:bodyPr/>
        <a:lstStyle/>
        <a:p>
          <a:pPr algn="ctr"/>
          <a:endParaRPr lang="en-US"/>
        </a:p>
      </dgm:t>
    </dgm:pt>
    <dgm:pt modelId="{D0438B97-DC2E-4ED7-BEBB-CBE92E43E99A}">
      <dgm:prSet phldrT="[Text]" custT="1"/>
      <dgm:spPr/>
      <dgm:t>
        <a:bodyPr/>
        <a:lstStyle/>
        <a:p>
          <a:pPr algn="ctr"/>
          <a:r>
            <a:rPr lang="en-US" sz="1600" b="1" smtClean="0"/>
            <a:t>Interpret and Evaluate the Data</a:t>
          </a:r>
          <a:endParaRPr lang="en-US" sz="1600" b="1" dirty="0"/>
        </a:p>
      </dgm:t>
    </dgm:pt>
    <dgm:pt modelId="{EE4C66B1-9BD4-46F5-AFFD-9EB4B7283555}" type="sibTrans" cxnId="{507A95A8-BF36-4323-B43B-1B95E14CEFED}">
      <dgm:prSet/>
      <dgm:spPr/>
      <dgm:t>
        <a:bodyPr/>
        <a:lstStyle/>
        <a:p>
          <a:pPr algn="ctr"/>
          <a:endParaRPr lang="en-US"/>
        </a:p>
      </dgm:t>
    </dgm:pt>
    <dgm:pt modelId="{BF9FF99B-F782-4605-B4A8-F68EF28AC06B}" type="parTrans" cxnId="{507A95A8-BF36-4323-B43B-1B95E14CEFED}">
      <dgm:prSet/>
      <dgm:spPr/>
      <dgm:t>
        <a:bodyPr/>
        <a:lstStyle/>
        <a:p>
          <a:pPr algn="ctr"/>
          <a:endParaRPr lang="en-US"/>
        </a:p>
      </dgm:t>
    </dgm:pt>
    <dgm:pt modelId="{CB73D75C-0D31-4CA3-963A-7E7F29A4B857}">
      <dgm:prSet phldrT="[Text]" custT="1"/>
      <dgm:spPr/>
      <dgm:t>
        <a:bodyPr/>
        <a:lstStyle/>
        <a:p>
          <a:pPr algn="ctr"/>
          <a:r>
            <a:rPr lang="en-US" sz="1600" b="1" smtClean="0"/>
            <a:t>Implement the Plan and Gather Data</a:t>
          </a:r>
          <a:endParaRPr lang="en-US" sz="1600" b="1" dirty="0"/>
        </a:p>
      </dgm:t>
    </dgm:pt>
    <dgm:pt modelId="{C6388468-6325-43C9-962A-0EE2C1E24CE3}" type="sibTrans" cxnId="{D023719E-8510-4343-A2D3-6EF9F849175C}">
      <dgm:prSet/>
      <dgm:spPr/>
      <dgm:t>
        <a:bodyPr/>
        <a:lstStyle/>
        <a:p>
          <a:pPr algn="ctr"/>
          <a:endParaRPr lang="en-US"/>
        </a:p>
      </dgm:t>
    </dgm:pt>
    <dgm:pt modelId="{1477AC2E-1B9F-448A-A419-376BFFB0F145}" type="parTrans" cxnId="{D023719E-8510-4343-A2D3-6EF9F849175C}">
      <dgm:prSet/>
      <dgm:spPr/>
      <dgm:t>
        <a:bodyPr/>
        <a:lstStyle/>
        <a:p>
          <a:pPr algn="ctr"/>
          <a:endParaRPr lang="en-US"/>
        </a:p>
      </dgm:t>
    </dgm:pt>
    <dgm:pt modelId="{69811CCC-F990-4F25-96ED-B26751C7B3DD}">
      <dgm:prSet phldrT="[Text]" custT="1"/>
      <dgm:spPr/>
      <dgm:t>
        <a:bodyPr/>
        <a:lstStyle/>
        <a:p>
          <a:pPr algn="ctr"/>
          <a:r>
            <a:rPr lang="en-US" sz="1600" b="1" smtClean="0"/>
            <a:t>Assessment Planning</a:t>
          </a:r>
          <a:endParaRPr lang="en-US" sz="1600" b="1" dirty="0"/>
        </a:p>
      </dgm:t>
    </dgm:pt>
    <dgm:pt modelId="{C1E16ABC-A7E1-460A-B5A9-BDCA8F14BBED}" type="sibTrans" cxnId="{F29D3550-5CA6-4D25-B609-32359E261124}">
      <dgm:prSet/>
      <dgm:spPr/>
      <dgm:t>
        <a:bodyPr/>
        <a:lstStyle/>
        <a:p>
          <a:pPr algn="ctr"/>
          <a:endParaRPr lang="en-US"/>
        </a:p>
      </dgm:t>
    </dgm:pt>
    <dgm:pt modelId="{1A2BEF09-BAF7-4C56-8432-42694D7B7A09}" type="parTrans" cxnId="{F29D3550-5CA6-4D25-B609-32359E261124}">
      <dgm:prSet/>
      <dgm:spPr/>
      <dgm:t>
        <a:bodyPr/>
        <a:lstStyle/>
        <a:p>
          <a:pPr algn="ctr"/>
          <a:endParaRPr lang="en-US"/>
        </a:p>
      </dgm:t>
    </dgm:pt>
    <dgm:pt modelId="{2833B496-750B-4D05-BD09-1E8B149FE668}">
      <dgm:prSet phldrT="[Text]" custT="1"/>
      <dgm:spPr/>
      <dgm:t>
        <a:bodyPr/>
        <a:lstStyle/>
        <a:p>
          <a:pPr algn="ctr"/>
          <a:r>
            <a:rPr lang="en-US" sz="1600" b="1" dirty="0" smtClean="0"/>
            <a:t>Establish Goals and Outcomes</a:t>
          </a:r>
          <a:endParaRPr lang="en-US" sz="1600" b="1" dirty="0"/>
        </a:p>
      </dgm:t>
    </dgm:pt>
    <dgm:pt modelId="{0FDC86C4-F8E1-4824-A88F-66B8B3561065}" type="sibTrans" cxnId="{D817E32D-7D69-4CB4-ADA2-24027A2C426E}">
      <dgm:prSet/>
      <dgm:spPr/>
      <dgm:t>
        <a:bodyPr/>
        <a:lstStyle/>
        <a:p>
          <a:pPr algn="ctr"/>
          <a:endParaRPr lang="en-US" sz="1100"/>
        </a:p>
      </dgm:t>
    </dgm:pt>
    <dgm:pt modelId="{765608D3-8ED1-4FF2-87E9-D41FEF079892}" type="parTrans" cxnId="{D817E32D-7D69-4CB4-ADA2-24027A2C426E}">
      <dgm:prSet/>
      <dgm:spPr/>
      <dgm:t>
        <a:bodyPr/>
        <a:lstStyle/>
        <a:p>
          <a:pPr algn="ctr"/>
          <a:endParaRPr lang="en-US"/>
        </a:p>
      </dgm:t>
    </dgm:pt>
    <dgm:pt modelId="{B40E1C39-7780-4853-811D-22079755A0E2}" type="pres">
      <dgm:prSet presAssocID="{375B6C3E-5D50-445F-A028-2D47428D9E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23972C-3CDE-43F8-A388-3EC994C371FC}" type="pres">
      <dgm:prSet presAssocID="{375B6C3E-5D50-445F-A028-2D47428D9E9D}" presName="cycle" presStyleCnt="0"/>
      <dgm:spPr/>
      <dgm:t>
        <a:bodyPr/>
        <a:lstStyle/>
        <a:p>
          <a:endParaRPr lang="en-US"/>
        </a:p>
      </dgm:t>
    </dgm:pt>
    <dgm:pt modelId="{1D75041E-98A7-41A4-B9DB-50037C656E11}" type="pres">
      <dgm:prSet presAssocID="{2833B496-750B-4D05-BD09-1E8B149FE668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187FB0-9FA7-4A38-83B3-7F9342FD0C49}" type="pres">
      <dgm:prSet presAssocID="{0FDC86C4-F8E1-4824-A88F-66B8B356106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87A442E-77E9-49F3-A12A-097E9FE60DA8}" type="pres">
      <dgm:prSet presAssocID="{69811CCC-F990-4F25-96ED-B26751C7B3DD}" presName="nodeFollowingNodes" presStyleLbl="node1" presStyleIdx="1" presStyleCnt="5" custRadScaleRad="97401" custRadScaleInc="13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80590-5633-4BDF-96C8-FF891884CFEF}" type="pres">
      <dgm:prSet presAssocID="{CB73D75C-0D31-4CA3-963A-7E7F29A4B857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BAB70-ADD1-46AD-9A8C-A39C7A222E2E}" type="pres">
      <dgm:prSet presAssocID="{D0438B97-DC2E-4ED7-BEBB-CBE92E43E99A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514CF-31C1-4C3D-9C40-C3059FE8AAD0}" type="pres">
      <dgm:prSet presAssocID="{F81F1F64-3C29-4459-B08E-D2F3649C195C}" presName="nodeFollowingNodes" presStyleLbl="node1" presStyleIdx="4" presStyleCnt="5" custRadScaleRad="94026" custRadScaleInc="-13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962479-3FA8-477C-8E6E-DB6E8254CCD9}" type="presOf" srcId="{69811CCC-F990-4F25-96ED-B26751C7B3DD}" destId="{187A442E-77E9-49F3-A12A-097E9FE60DA8}" srcOrd="0" destOrd="0" presId="urn:microsoft.com/office/officeart/2005/8/layout/cycle3"/>
    <dgm:cxn modelId="{E65821F0-3091-4E51-9FD1-C6632E3C18B0}" type="presOf" srcId="{F81F1F64-3C29-4459-B08E-D2F3649C195C}" destId="{0D3514CF-31C1-4C3D-9C40-C3059FE8AAD0}" srcOrd="0" destOrd="0" presId="urn:microsoft.com/office/officeart/2005/8/layout/cycle3"/>
    <dgm:cxn modelId="{D70E8E5E-5ACE-4DBF-B3B7-7030B875EC42}" type="presOf" srcId="{0FDC86C4-F8E1-4824-A88F-66B8B3561065}" destId="{BB187FB0-9FA7-4A38-83B3-7F9342FD0C49}" srcOrd="0" destOrd="0" presId="urn:microsoft.com/office/officeart/2005/8/layout/cycle3"/>
    <dgm:cxn modelId="{D817E32D-7D69-4CB4-ADA2-24027A2C426E}" srcId="{375B6C3E-5D50-445F-A028-2D47428D9E9D}" destId="{2833B496-750B-4D05-BD09-1E8B149FE668}" srcOrd="0" destOrd="0" parTransId="{765608D3-8ED1-4FF2-87E9-D41FEF079892}" sibTransId="{0FDC86C4-F8E1-4824-A88F-66B8B3561065}"/>
    <dgm:cxn modelId="{AB75BB70-E0F8-448A-B722-6B7D45C13946}" type="presOf" srcId="{375B6C3E-5D50-445F-A028-2D47428D9E9D}" destId="{B40E1C39-7780-4853-811D-22079755A0E2}" srcOrd="0" destOrd="0" presId="urn:microsoft.com/office/officeart/2005/8/layout/cycle3"/>
    <dgm:cxn modelId="{507A95A8-BF36-4323-B43B-1B95E14CEFED}" srcId="{375B6C3E-5D50-445F-A028-2D47428D9E9D}" destId="{D0438B97-DC2E-4ED7-BEBB-CBE92E43E99A}" srcOrd="3" destOrd="0" parTransId="{BF9FF99B-F782-4605-B4A8-F68EF28AC06B}" sibTransId="{EE4C66B1-9BD4-46F5-AFFD-9EB4B7283555}"/>
    <dgm:cxn modelId="{B9CDF189-86EC-4B6E-9CA3-BC5C9E60FEF2}" type="presOf" srcId="{CB73D75C-0D31-4CA3-963A-7E7F29A4B857}" destId="{6BE80590-5633-4BDF-96C8-FF891884CFEF}" srcOrd="0" destOrd="0" presId="urn:microsoft.com/office/officeart/2005/8/layout/cycle3"/>
    <dgm:cxn modelId="{D023719E-8510-4343-A2D3-6EF9F849175C}" srcId="{375B6C3E-5D50-445F-A028-2D47428D9E9D}" destId="{CB73D75C-0D31-4CA3-963A-7E7F29A4B857}" srcOrd="2" destOrd="0" parTransId="{1477AC2E-1B9F-448A-A419-376BFFB0F145}" sibTransId="{C6388468-6325-43C9-962A-0EE2C1E24CE3}"/>
    <dgm:cxn modelId="{6FCB8C09-3EB6-436A-8ADB-991E2986C224}" type="presOf" srcId="{D0438B97-DC2E-4ED7-BEBB-CBE92E43E99A}" destId="{EA4BAB70-ADD1-46AD-9A8C-A39C7A222E2E}" srcOrd="0" destOrd="0" presId="urn:microsoft.com/office/officeart/2005/8/layout/cycle3"/>
    <dgm:cxn modelId="{036E7640-5118-43CD-91C9-A09580D85557}" type="presOf" srcId="{2833B496-750B-4D05-BD09-1E8B149FE668}" destId="{1D75041E-98A7-41A4-B9DB-50037C656E11}" srcOrd="0" destOrd="0" presId="urn:microsoft.com/office/officeart/2005/8/layout/cycle3"/>
    <dgm:cxn modelId="{F29D3550-5CA6-4D25-B609-32359E261124}" srcId="{375B6C3E-5D50-445F-A028-2D47428D9E9D}" destId="{69811CCC-F990-4F25-96ED-B26751C7B3DD}" srcOrd="1" destOrd="0" parTransId="{1A2BEF09-BAF7-4C56-8432-42694D7B7A09}" sibTransId="{C1E16ABC-A7E1-460A-B5A9-BDCA8F14BBED}"/>
    <dgm:cxn modelId="{1D465403-F2B8-4AEA-82BE-0815D171A30A}" srcId="{375B6C3E-5D50-445F-A028-2D47428D9E9D}" destId="{F81F1F64-3C29-4459-B08E-D2F3649C195C}" srcOrd="4" destOrd="0" parTransId="{28198558-704E-4CA9-9C2A-19BAF5E53D55}" sibTransId="{3D537D85-EA06-495D-AE7F-CA0FD7EE6C5C}"/>
    <dgm:cxn modelId="{5AC81340-6DDF-499C-A98F-3E9710E71F2E}" type="presParOf" srcId="{B40E1C39-7780-4853-811D-22079755A0E2}" destId="{D923972C-3CDE-43F8-A388-3EC994C371FC}" srcOrd="0" destOrd="0" presId="urn:microsoft.com/office/officeart/2005/8/layout/cycle3"/>
    <dgm:cxn modelId="{8836FE36-5B83-46CA-AD8A-B420A7DF4500}" type="presParOf" srcId="{D923972C-3CDE-43F8-A388-3EC994C371FC}" destId="{1D75041E-98A7-41A4-B9DB-50037C656E11}" srcOrd="0" destOrd="0" presId="urn:microsoft.com/office/officeart/2005/8/layout/cycle3"/>
    <dgm:cxn modelId="{F611F047-AEC8-4212-8B6C-8476BF5003D4}" type="presParOf" srcId="{D923972C-3CDE-43F8-A388-3EC994C371FC}" destId="{BB187FB0-9FA7-4A38-83B3-7F9342FD0C49}" srcOrd="1" destOrd="0" presId="urn:microsoft.com/office/officeart/2005/8/layout/cycle3"/>
    <dgm:cxn modelId="{5D04F98F-1B7B-4D0E-8188-9D3EDAF93BE4}" type="presParOf" srcId="{D923972C-3CDE-43F8-A388-3EC994C371FC}" destId="{187A442E-77E9-49F3-A12A-097E9FE60DA8}" srcOrd="2" destOrd="0" presId="urn:microsoft.com/office/officeart/2005/8/layout/cycle3"/>
    <dgm:cxn modelId="{F1B32B3B-0991-4566-9051-AE3C9594B25D}" type="presParOf" srcId="{D923972C-3CDE-43F8-A388-3EC994C371FC}" destId="{6BE80590-5633-4BDF-96C8-FF891884CFEF}" srcOrd="3" destOrd="0" presId="urn:microsoft.com/office/officeart/2005/8/layout/cycle3"/>
    <dgm:cxn modelId="{56EFE983-69A8-475A-BC2F-13AEDB8ACFC0}" type="presParOf" srcId="{D923972C-3CDE-43F8-A388-3EC994C371FC}" destId="{EA4BAB70-ADD1-46AD-9A8C-A39C7A222E2E}" srcOrd="4" destOrd="0" presId="urn:microsoft.com/office/officeart/2005/8/layout/cycle3"/>
    <dgm:cxn modelId="{CF1F97E2-24DF-48A0-ABB3-FE6A4FF00377}" type="presParOf" srcId="{D923972C-3CDE-43F8-A388-3EC994C371FC}" destId="{0D3514CF-31C1-4C3D-9C40-C3059FE8AAD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52D4F-E303-4462-B162-603ADFDE92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A5EC72-C669-4C20-A22B-A5E96571D402}">
      <dgm:prSet/>
      <dgm:spPr/>
      <dgm:t>
        <a:bodyPr/>
        <a:lstStyle/>
        <a:p>
          <a:pPr rtl="0"/>
          <a:r>
            <a:rPr lang="en-US" dirty="0" smtClean="0"/>
            <a:t>As integral components of the University of Florida, the non-academic units play a primary role in the institutional effectiveness of the university. </a:t>
          </a:r>
          <a:endParaRPr lang="en-US" dirty="0"/>
        </a:p>
      </dgm:t>
    </dgm:pt>
    <dgm:pt modelId="{6E6D7635-E8EB-433B-A2FC-731B9B68422C}" type="parTrans" cxnId="{CF14C0D0-259C-403C-8619-B6A80CEECC10}">
      <dgm:prSet/>
      <dgm:spPr/>
      <dgm:t>
        <a:bodyPr/>
        <a:lstStyle/>
        <a:p>
          <a:endParaRPr lang="en-US"/>
        </a:p>
      </dgm:t>
    </dgm:pt>
    <dgm:pt modelId="{102704DF-FAD1-4F57-A574-AEF4AEDA280D}" type="sibTrans" cxnId="{CF14C0D0-259C-403C-8619-B6A80CEECC10}">
      <dgm:prSet/>
      <dgm:spPr/>
      <dgm:t>
        <a:bodyPr/>
        <a:lstStyle/>
        <a:p>
          <a:endParaRPr lang="en-US"/>
        </a:p>
      </dgm:t>
    </dgm:pt>
    <dgm:pt modelId="{FCE50D53-22BB-443A-8CC2-748EC65C5C51}">
      <dgm:prSet/>
      <dgm:spPr/>
      <dgm:t>
        <a:bodyPr/>
        <a:lstStyle/>
        <a:p>
          <a:pPr rtl="0"/>
          <a:r>
            <a:rPr lang="en-US" dirty="0" smtClean="0"/>
            <a:t>Non-academic units collect data and monitor internal processes, analyze the results of these activities, and use the results to monitor and improve quality, research, and services. </a:t>
          </a:r>
          <a:endParaRPr lang="en-US" dirty="0"/>
        </a:p>
      </dgm:t>
    </dgm:pt>
    <dgm:pt modelId="{D07E1123-9D6C-49CD-A0EC-3558E0B9FF41}" type="parTrans" cxnId="{F2E93D17-DD26-47A4-946D-6601269A8D85}">
      <dgm:prSet/>
      <dgm:spPr/>
      <dgm:t>
        <a:bodyPr/>
        <a:lstStyle/>
        <a:p>
          <a:endParaRPr lang="en-US"/>
        </a:p>
      </dgm:t>
    </dgm:pt>
    <dgm:pt modelId="{AB75A591-3916-4E4E-96C4-7E77E03619F8}" type="sibTrans" cxnId="{F2E93D17-DD26-47A4-946D-6601269A8D85}">
      <dgm:prSet/>
      <dgm:spPr/>
      <dgm:t>
        <a:bodyPr/>
        <a:lstStyle/>
        <a:p>
          <a:endParaRPr lang="en-US"/>
        </a:p>
      </dgm:t>
    </dgm:pt>
    <dgm:pt modelId="{F1CE96D8-B258-4BA5-856D-463AE065FF24}" type="pres">
      <dgm:prSet presAssocID="{DEF52D4F-E303-4462-B162-603ADFDE92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CA9F78-77AD-4C5E-96EA-E9616F4D16D0}" type="pres">
      <dgm:prSet presAssocID="{4EA5EC72-C669-4C20-A22B-A5E96571D4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D28EF-877F-498C-ADD8-2A7DB8ABEB11}" type="pres">
      <dgm:prSet presAssocID="{102704DF-FAD1-4F57-A574-AEF4AEDA280D}" presName="spacer" presStyleCnt="0"/>
      <dgm:spPr/>
    </dgm:pt>
    <dgm:pt modelId="{8A623565-894D-451F-AEA8-1F98705AD478}" type="pres">
      <dgm:prSet presAssocID="{FCE50D53-22BB-443A-8CC2-748EC65C5C5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E93D17-DD26-47A4-946D-6601269A8D85}" srcId="{DEF52D4F-E303-4462-B162-603ADFDE925A}" destId="{FCE50D53-22BB-443A-8CC2-748EC65C5C51}" srcOrd="1" destOrd="0" parTransId="{D07E1123-9D6C-49CD-A0EC-3558E0B9FF41}" sibTransId="{AB75A591-3916-4E4E-96C4-7E77E03619F8}"/>
    <dgm:cxn modelId="{D902DC4D-21BD-427E-B39D-BB2E664BDEF6}" type="presOf" srcId="{DEF52D4F-E303-4462-B162-603ADFDE925A}" destId="{F1CE96D8-B258-4BA5-856D-463AE065FF24}" srcOrd="0" destOrd="0" presId="urn:microsoft.com/office/officeart/2005/8/layout/vList2"/>
    <dgm:cxn modelId="{D64BDC45-A975-4F1F-9276-872A6B8DBE1C}" type="presOf" srcId="{FCE50D53-22BB-443A-8CC2-748EC65C5C51}" destId="{8A623565-894D-451F-AEA8-1F98705AD478}" srcOrd="0" destOrd="0" presId="urn:microsoft.com/office/officeart/2005/8/layout/vList2"/>
    <dgm:cxn modelId="{CF14C0D0-259C-403C-8619-B6A80CEECC10}" srcId="{DEF52D4F-E303-4462-B162-603ADFDE925A}" destId="{4EA5EC72-C669-4C20-A22B-A5E96571D402}" srcOrd="0" destOrd="0" parTransId="{6E6D7635-E8EB-433B-A2FC-731B9B68422C}" sibTransId="{102704DF-FAD1-4F57-A574-AEF4AEDA280D}"/>
    <dgm:cxn modelId="{AD1AEE28-A442-49D0-8148-3CC7BD61668C}" type="presOf" srcId="{4EA5EC72-C669-4C20-A22B-A5E96571D402}" destId="{2ACA9F78-77AD-4C5E-96EA-E9616F4D16D0}" srcOrd="0" destOrd="0" presId="urn:microsoft.com/office/officeart/2005/8/layout/vList2"/>
    <dgm:cxn modelId="{1F4FECAF-D1C4-4546-A479-968224849D66}" type="presParOf" srcId="{F1CE96D8-B258-4BA5-856D-463AE065FF24}" destId="{2ACA9F78-77AD-4C5E-96EA-E9616F4D16D0}" srcOrd="0" destOrd="0" presId="urn:microsoft.com/office/officeart/2005/8/layout/vList2"/>
    <dgm:cxn modelId="{EB97ECDA-2369-4437-A72B-2EE972C31136}" type="presParOf" srcId="{F1CE96D8-B258-4BA5-856D-463AE065FF24}" destId="{C77D28EF-877F-498C-ADD8-2A7DB8ABEB11}" srcOrd="1" destOrd="0" presId="urn:microsoft.com/office/officeart/2005/8/layout/vList2"/>
    <dgm:cxn modelId="{3238286D-9AEA-42B5-841D-A3509003BC3F}" type="presParOf" srcId="{F1CE96D8-B258-4BA5-856D-463AE065FF24}" destId="{8A623565-894D-451F-AEA8-1F98705AD47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D4A5D9-E9F7-41C0-B8D4-AF1AE296CB80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3B1B4606-1DBE-46FA-A29D-0A7F01C343EB}">
      <dgm:prSet/>
      <dgm:spPr/>
      <dgm:t>
        <a:bodyPr/>
        <a:lstStyle/>
        <a:p>
          <a:pPr rtl="0"/>
          <a:r>
            <a:rPr lang="en-US" b="1" smtClean="0"/>
            <a:t>Develop, monitor, and assess unit goals annually (includes strategic plans).</a:t>
          </a:r>
          <a:endParaRPr lang="en-US"/>
        </a:p>
      </dgm:t>
    </dgm:pt>
    <dgm:pt modelId="{C898B307-C256-4422-A218-56E8AB8B04D6}" type="parTrans" cxnId="{F708A230-8A4A-410A-A63C-6017EDF98636}">
      <dgm:prSet/>
      <dgm:spPr/>
      <dgm:t>
        <a:bodyPr/>
        <a:lstStyle/>
        <a:p>
          <a:endParaRPr lang="en-US"/>
        </a:p>
      </dgm:t>
    </dgm:pt>
    <dgm:pt modelId="{6EBD6B47-57A1-427C-A8E8-25E484A9FC2B}" type="sibTrans" cxnId="{F708A230-8A4A-410A-A63C-6017EDF98636}">
      <dgm:prSet/>
      <dgm:spPr/>
      <dgm:t>
        <a:bodyPr/>
        <a:lstStyle/>
        <a:p>
          <a:endParaRPr lang="en-US"/>
        </a:p>
      </dgm:t>
    </dgm:pt>
    <dgm:pt modelId="{39676BC6-23BA-4FAE-AC42-EF3B3828DA32}">
      <dgm:prSet/>
      <dgm:spPr/>
      <dgm:t>
        <a:bodyPr/>
        <a:lstStyle/>
        <a:p>
          <a:pPr rtl="0"/>
          <a:r>
            <a:rPr lang="en-US" b="1" smtClean="0"/>
            <a:t>Collect and review unit goal assessments annually.</a:t>
          </a:r>
          <a:endParaRPr lang="en-US"/>
        </a:p>
      </dgm:t>
    </dgm:pt>
    <dgm:pt modelId="{40223793-5576-4B34-85D3-343795855A93}" type="parTrans" cxnId="{0C5B4C0E-CD96-4DAA-AF37-FA0C41860BDC}">
      <dgm:prSet/>
      <dgm:spPr/>
      <dgm:t>
        <a:bodyPr/>
        <a:lstStyle/>
        <a:p>
          <a:endParaRPr lang="en-US"/>
        </a:p>
      </dgm:t>
    </dgm:pt>
    <dgm:pt modelId="{EBF01CBF-4AA8-40C6-8B3C-CD5ACC95C5B2}" type="sibTrans" cxnId="{0C5B4C0E-CD96-4DAA-AF37-FA0C41860BDC}">
      <dgm:prSet/>
      <dgm:spPr/>
      <dgm:t>
        <a:bodyPr/>
        <a:lstStyle/>
        <a:p>
          <a:endParaRPr lang="en-US"/>
        </a:p>
      </dgm:t>
    </dgm:pt>
    <dgm:pt modelId="{5E683A68-566C-4CA5-850A-F4346852DFFA}">
      <dgm:prSet/>
      <dgm:spPr/>
      <dgm:t>
        <a:bodyPr/>
        <a:lstStyle/>
        <a:p>
          <a:pPr rtl="0"/>
          <a:r>
            <a:rPr lang="en-US" b="1" smtClean="0"/>
            <a:t>Monitor assessment of service delivery in the unit’s programs.</a:t>
          </a:r>
          <a:endParaRPr lang="en-US"/>
        </a:p>
      </dgm:t>
    </dgm:pt>
    <dgm:pt modelId="{2DDC5AFB-056C-4E8F-B38C-AEB2CC0ED418}" type="parTrans" cxnId="{D17381BF-F93F-43A5-A23C-3DE425BD47D4}">
      <dgm:prSet/>
      <dgm:spPr/>
      <dgm:t>
        <a:bodyPr/>
        <a:lstStyle/>
        <a:p>
          <a:endParaRPr lang="en-US"/>
        </a:p>
      </dgm:t>
    </dgm:pt>
    <dgm:pt modelId="{4BB154A4-34EC-4D1A-A405-5E277287A959}" type="sibTrans" cxnId="{D17381BF-F93F-43A5-A23C-3DE425BD47D4}">
      <dgm:prSet/>
      <dgm:spPr/>
      <dgm:t>
        <a:bodyPr/>
        <a:lstStyle/>
        <a:p>
          <a:endParaRPr lang="en-US"/>
        </a:p>
      </dgm:t>
    </dgm:pt>
    <dgm:pt modelId="{E6A6B613-171C-4E7C-B1F1-EBE5060E6629}">
      <dgm:prSet/>
      <dgm:spPr/>
      <dgm:t>
        <a:bodyPr/>
        <a:lstStyle/>
        <a:p>
          <a:pPr rtl="0"/>
          <a:r>
            <a:rPr lang="en-US" b="1" smtClean="0"/>
            <a:t>Provide high quality and effective administrative support services, and periodically assess these services.</a:t>
          </a:r>
          <a:endParaRPr lang="en-US"/>
        </a:p>
      </dgm:t>
    </dgm:pt>
    <dgm:pt modelId="{4861310D-92EA-4C65-B083-4F4D2CCD0C4D}" type="parTrans" cxnId="{BEDF8E34-9622-45D6-BE36-85CCCAAAAEB2}">
      <dgm:prSet/>
      <dgm:spPr/>
      <dgm:t>
        <a:bodyPr/>
        <a:lstStyle/>
        <a:p>
          <a:endParaRPr lang="en-US"/>
        </a:p>
      </dgm:t>
    </dgm:pt>
    <dgm:pt modelId="{F8A6A345-EFF3-4A2D-823B-B0BA4627CA11}" type="sibTrans" cxnId="{BEDF8E34-9622-45D6-BE36-85CCCAAAAEB2}">
      <dgm:prSet/>
      <dgm:spPr/>
      <dgm:t>
        <a:bodyPr/>
        <a:lstStyle/>
        <a:p>
          <a:endParaRPr lang="en-US"/>
        </a:p>
      </dgm:t>
    </dgm:pt>
    <dgm:pt modelId="{7891EB7B-2474-4240-ABE2-B670A79C3636}">
      <dgm:prSet/>
      <dgm:spPr/>
      <dgm:t>
        <a:bodyPr/>
        <a:lstStyle/>
        <a:p>
          <a:pPr rtl="0"/>
          <a:r>
            <a:rPr lang="en-US" b="1" smtClean="0"/>
            <a:t>Provide high quality academic and student support services, and periodically assess these services. </a:t>
          </a:r>
          <a:endParaRPr lang="en-US"/>
        </a:p>
      </dgm:t>
    </dgm:pt>
    <dgm:pt modelId="{1F8A92CE-95E6-4C44-B2A1-4E08FEFBB455}" type="parTrans" cxnId="{0A8E0285-B2AE-4AF5-A851-78E04B5814CD}">
      <dgm:prSet/>
      <dgm:spPr/>
      <dgm:t>
        <a:bodyPr/>
        <a:lstStyle/>
        <a:p>
          <a:endParaRPr lang="en-US"/>
        </a:p>
      </dgm:t>
    </dgm:pt>
    <dgm:pt modelId="{5A8B3219-1052-42D0-829A-74BCE83B8D81}" type="sibTrans" cxnId="{0A8E0285-B2AE-4AF5-A851-78E04B5814CD}">
      <dgm:prSet/>
      <dgm:spPr/>
      <dgm:t>
        <a:bodyPr/>
        <a:lstStyle/>
        <a:p>
          <a:endParaRPr lang="en-US"/>
        </a:p>
      </dgm:t>
    </dgm:pt>
    <dgm:pt modelId="{88F9D707-0BF5-4CCF-8F54-C5E293219430}">
      <dgm:prSet/>
      <dgm:spPr/>
      <dgm:t>
        <a:bodyPr/>
        <a:lstStyle/>
        <a:p>
          <a:pPr rtl="0"/>
          <a:r>
            <a:rPr lang="en-US" b="1" smtClean="0"/>
            <a:t>Provide the enabling conditions and processes for faculty/student research, monitor faculty/student research and productivity, and assess this activity periodically.</a:t>
          </a:r>
          <a:endParaRPr lang="en-US"/>
        </a:p>
      </dgm:t>
    </dgm:pt>
    <dgm:pt modelId="{F2AE54DE-3944-497D-A188-1B08F2298902}" type="parTrans" cxnId="{F92E2F09-A4B6-46E2-8C85-373925297984}">
      <dgm:prSet/>
      <dgm:spPr/>
      <dgm:t>
        <a:bodyPr/>
        <a:lstStyle/>
        <a:p>
          <a:endParaRPr lang="en-US"/>
        </a:p>
      </dgm:t>
    </dgm:pt>
    <dgm:pt modelId="{C7F94DE6-66FD-4D94-8934-FCC3610858C8}" type="sibTrans" cxnId="{F92E2F09-A4B6-46E2-8C85-373925297984}">
      <dgm:prSet/>
      <dgm:spPr/>
      <dgm:t>
        <a:bodyPr/>
        <a:lstStyle/>
        <a:p>
          <a:endParaRPr lang="en-US"/>
        </a:p>
      </dgm:t>
    </dgm:pt>
    <dgm:pt modelId="{AB28D2E4-1D9C-4D78-9048-B0E17E4515C2}">
      <dgm:prSet/>
      <dgm:spPr/>
      <dgm:t>
        <a:bodyPr/>
        <a:lstStyle/>
        <a:p>
          <a:pPr rtl="0"/>
          <a:r>
            <a:rPr lang="en-US" b="1" smtClean="0"/>
            <a:t>Encourage and engage in community and public service, and periodically monitor and assess this activity.   </a:t>
          </a:r>
          <a:endParaRPr lang="en-US"/>
        </a:p>
      </dgm:t>
    </dgm:pt>
    <dgm:pt modelId="{9494D7FF-FC86-43AC-A971-78F64AF62549}" type="parTrans" cxnId="{A3C12D93-E9EC-49E5-AD1E-C3837DEFEFAD}">
      <dgm:prSet/>
      <dgm:spPr/>
      <dgm:t>
        <a:bodyPr/>
        <a:lstStyle/>
        <a:p>
          <a:endParaRPr lang="en-US"/>
        </a:p>
      </dgm:t>
    </dgm:pt>
    <dgm:pt modelId="{AC915D7F-45E5-49ED-8629-6970B5C3FFE3}" type="sibTrans" cxnId="{A3C12D93-E9EC-49E5-AD1E-C3837DEFEFAD}">
      <dgm:prSet/>
      <dgm:spPr/>
      <dgm:t>
        <a:bodyPr/>
        <a:lstStyle/>
        <a:p>
          <a:endParaRPr lang="en-US"/>
        </a:p>
      </dgm:t>
    </dgm:pt>
    <dgm:pt modelId="{E76EDAD9-E66E-4B11-9022-1DBAA189C359}">
      <dgm:prSet/>
      <dgm:spPr/>
      <dgm:t>
        <a:bodyPr/>
        <a:lstStyle/>
        <a:p>
          <a:pPr rtl="0"/>
          <a:r>
            <a:rPr lang="en-US" b="1" dirty="0" smtClean="0"/>
            <a:t>Allocate resources appropriately in response to the data gathered in the institutional effectiveness process.</a:t>
          </a:r>
          <a:endParaRPr lang="en-US" dirty="0"/>
        </a:p>
      </dgm:t>
    </dgm:pt>
    <dgm:pt modelId="{46532F18-C92B-471F-90F1-6DB6DA4D3E66}" type="parTrans" cxnId="{C3F36C8D-8EB3-4EF0-A1D2-C77A62276C66}">
      <dgm:prSet/>
      <dgm:spPr/>
      <dgm:t>
        <a:bodyPr/>
        <a:lstStyle/>
        <a:p>
          <a:endParaRPr lang="en-US"/>
        </a:p>
      </dgm:t>
    </dgm:pt>
    <dgm:pt modelId="{12703F07-14AC-434A-8198-54D9EE8C2BE2}" type="sibTrans" cxnId="{C3F36C8D-8EB3-4EF0-A1D2-C77A62276C66}">
      <dgm:prSet/>
      <dgm:spPr/>
      <dgm:t>
        <a:bodyPr/>
        <a:lstStyle/>
        <a:p>
          <a:endParaRPr lang="en-US"/>
        </a:p>
      </dgm:t>
    </dgm:pt>
    <dgm:pt modelId="{564C8553-5A4C-4E31-BDC6-21AC80059E14}" type="pres">
      <dgm:prSet presAssocID="{40D4A5D9-E9F7-41C0-B8D4-AF1AE296CB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DB87FB-E609-42B6-B1F6-7854D4617FC0}" type="pres">
      <dgm:prSet presAssocID="{3B1B4606-1DBE-46FA-A29D-0A7F01C343E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DF474-F327-4C4E-9775-CEBD8DF77BFF}" type="pres">
      <dgm:prSet presAssocID="{6EBD6B47-57A1-427C-A8E8-25E484A9FC2B}" presName="spacer" presStyleCnt="0"/>
      <dgm:spPr/>
    </dgm:pt>
    <dgm:pt modelId="{E902BFD6-5A27-4F27-AA1A-7B4C3C73AF7E}" type="pres">
      <dgm:prSet presAssocID="{39676BC6-23BA-4FAE-AC42-EF3B3828DA3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AA435-DD00-4617-8D08-04D9C436A4B8}" type="pres">
      <dgm:prSet presAssocID="{EBF01CBF-4AA8-40C6-8B3C-CD5ACC95C5B2}" presName="spacer" presStyleCnt="0"/>
      <dgm:spPr/>
    </dgm:pt>
    <dgm:pt modelId="{60CF6FBF-40CA-4785-B3E5-8CBD1D9961F0}" type="pres">
      <dgm:prSet presAssocID="{5E683A68-566C-4CA5-850A-F4346852DFF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E4D81-5808-4A85-BAC0-C75DC661DFFB}" type="pres">
      <dgm:prSet presAssocID="{4BB154A4-34EC-4D1A-A405-5E277287A959}" presName="spacer" presStyleCnt="0"/>
      <dgm:spPr/>
    </dgm:pt>
    <dgm:pt modelId="{25FEBB4D-0524-4F54-B351-A4DFB2AC4F51}" type="pres">
      <dgm:prSet presAssocID="{E6A6B613-171C-4E7C-B1F1-EBE5060E6629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71CD8-825F-4323-8462-0B32A867CE8A}" type="pres">
      <dgm:prSet presAssocID="{F8A6A345-EFF3-4A2D-823B-B0BA4627CA11}" presName="spacer" presStyleCnt="0"/>
      <dgm:spPr/>
    </dgm:pt>
    <dgm:pt modelId="{C1653F7D-64F1-446E-88D2-79F2890CF127}" type="pres">
      <dgm:prSet presAssocID="{7891EB7B-2474-4240-ABE2-B670A79C363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29E15-44F3-45FB-8001-DBACF3CDDE81}" type="pres">
      <dgm:prSet presAssocID="{5A8B3219-1052-42D0-829A-74BCE83B8D81}" presName="spacer" presStyleCnt="0"/>
      <dgm:spPr/>
    </dgm:pt>
    <dgm:pt modelId="{CC5B516E-4E13-41BB-9F52-15B14DD89C16}" type="pres">
      <dgm:prSet presAssocID="{88F9D707-0BF5-4CCF-8F54-C5E293219430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A8B9E-1910-4C40-AD36-AD6F0A712EBE}" type="pres">
      <dgm:prSet presAssocID="{C7F94DE6-66FD-4D94-8934-FCC3610858C8}" presName="spacer" presStyleCnt="0"/>
      <dgm:spPr/>
    </dgm:pt>
    <dgm:pt modelId="{C546660E-3B0C-4E2D-B889-3D407F19083A}" type="pres">
      <dgm:prSet presAssocID="{AB28D2E4-1D9C-4D78-9048-B0E17E4515C2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A13CA-628B-434D-92AE-DD9F032021A2}" type="pres">
      <dgm:prSet presAssocID="{AC915D7F-45E5-49ED-8629-6970B5C3FFE3}" presName="spacer" presStyleCnt="0"/>
      <dgm:spPr/>
    </dgm:pt>
    <dgm:pt modelId="{8847E8FB-EDBD-41EB-9DCC-ECBF7D0F4217}" type="pres">
      <dgm:prSet presAssocID="{E76EDAD9-E66E-4B11-9022-1DBAA189C359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A409F6-AE35-4071-A1A4-544AC576DBA8}" type="presOf" srcId="{E6A6B613-171C-4E7C-B1F1-EBE5060E6629}" destId="{25FEBB4D-0524-4F54-B351-A4DFB2AC4F51}" srcOrd="0" destOrd="0" presId="urn:microsoft.com/office/officeart/2005/8/layout/vList2"/>
    <dgm:cxn modelId="{0AE52813-10F3-4E5D-AE0F-9F8D4872D878}" type="presOf" srcId="{3B1B4606-1DBE-46FA-A29D-0A7F01C343EB}" destId="{DCDB87FB-E609-42B6-B1F6-7854D4617FC0}" srcOrd="0" destOrd="0" presId="urn:microsoft.com/office/officeart/2005/8/layout/vList2"/>
    <dgm:cxn modelId="{A3C12D93-E9EC-49E5-AD1E-C3837DEFEFAD}" srcId="{40D4A5D9-E9F7-41C0-B8D4-AF1AE296CB80}" destId="{AB28D2E4-1D9C-4D78-9048-B0E17E4515C2}" srcOrd="6" destOrd="0" parTransId="{9494D7FF-FC86-43AC-A971-78F64AF62549}" sibTransId="{AC915D7F-45E5-49ED-8629-6970B5C3FFE3}"/>
    <dgm:cxn modelId="{5FE350EC-41E0-4CA0-A4BF-6A81FCA9B5A2}" type="presOf" srcId="{40D4A5D9-E9F7-41C0-B8D4-AF1AE296CB80}" destId="{564C8553-5A4C-4E31-BDC6-21AC80059E14}" srcOrd="0" destOrd="0" presId="urn:microsoft.com/office/officeart/2005/8/layout/vList2"/>
    <dgm:cxn modelId="{69623C92-4246-4261-AFE2-1EAEB0783797}" type="presOf" srcId="{7891EB7B-2474-4240-ABE2-B670A79C3636}" destId="{C1653F7D-64F1-446E-88D2-79F2890CF127}" srcOrd="0" destOrd="0" presId="urn:microsoft.com/office/officeart/2005/8/layout/vList2"/>
    <dgm:cxn modelId="{6F97ADF3-0DE0-489E-8570-F666D7E40681}" type="presOf" srcId="{AB28D2E4-1D9C-4D78-9048-B0E17E4515C2}" destId="{C546660E-3B0C-4E2D-B889-3D407F19083A}" srcOrd="0" destOrd="0" presId="urn:microsoft.com/office/officeart/2005/8/layout/vList2"/>
    <dgm:cxn modelId="{F708A230-8A4A-410A-A63C-6017EDF98636}" srcId="{40D4A5D9-E9F7-41C0-B8D4-AF1AE296CB80}" destId="{3B1B4606-1DBE-46FA-A29D-0A7F01C343EB}" srcOrd="0" destOrd="0" parTransId="{C898B307-C256-4422-A218-56E8AB8B04D6}" sibTransId="{6EBD6B47-57A1-427C-A8E8-25E484A9FC2B}"/>
    <dgm:cxn modelId="{2DDC45C3-EBBE-4C99-AD67-8B0D1E9FD592}" type="presOf" srcId="{5E683A68-566C-4CA5-850A-F4346852DFFA}" destId="{60CF6FBF-40CA-4785-B3E5-8CBD1D9961F0}" srcOrd="0" destOrd="0" presId="urn:microsoft.com/office/officeart/2005/8/layout/vList2"/>
    <dgm:cxn modelId="{63B0D509-3C64-47A6-BADD-863F25E8D53D}" type="presOf" srcId="{E76EDAD9-E66E-4B11-9022-1DBAA189C359}" destId="{8847E8FB-EDBD-41EB-9DCC-ECBF7D0F4217}" srcOrd="0" destOrd="0" presId="urn:microsoft.com/office/officeart/2005/8/layout/vList2"/>
    <dgm:cxn modelId="{BEDF8E34-9622-45D6-BE36-85CCCAAAAEB2}" srcId="{40D4A5D9-E9F7-41C0-B8D4-AF1AE296CB80}" destId="{E6A6B613-171C-4E7C-B1F1-EBE5060E6629}" srcOrd="3" destOrd="0" parTransId="{4861310D-92EA-4C65-B083-4F4D2CCD0C4D}" sibTransId="{F8A6A345-EFF3-4A2D-823B-B0BA4627CA11}"/>
    <dgm:cxn modelId="{6A298721-C954-4496-BC8C-3FF5C08898BF}" type="presOf" srcId="{39676BC6-23BA-4FAE-AC42-EF3B3828DA32}" destId="{E902BFD6-5A27-4F27-AA1A-7B4C3C73AF7E}" srcOrd="0" destOrd="0" presId="urn:microsoft.com/office/officeart/2005/8/layout/vList2"/>
    <dgm:cxn modelId="{0C5B4C0E-CD96-4DAA-AF37-FA0C41860BDC}" srcId="{40D4A5D9-E9F7-41C0-B8D4-AF1AE296CB80}" destId="{39676BC6-23BA-4FAE-AC42-EF3B3828DA32}" srcOrd="1" destOrd="0" parTransId="{40223793-5576-4B34-85D3-343795855A93}" sibTransId="{EBF01CBF-4AA8-40C6-8B3C-CD5ACC95C5B2}"/>
    <dgm:cxn modelId="{C3F36C8D-8EB3-4EF0-A1D2-C77A62276C66}" srcId="{40D4A5D9-E9F7-41C0-B8D4-AF1AE296CB80}" destId="{E76EDAD9-E66E-4B11-9022-1DBAA189C359}" srcOrd="7" destOrd="0" parTransId="{46532F18-C92B-471F-90F1-6DB6DA4D3E66}" sibTransId="{12703F07-14AC-434A-8198-54D9EE8C2BE2}"/>
    <dgm:cxn modelId="{F92E2F09-A4B6-46E2-8C85-373925297984}" srcId="{40D4A5D9-E9F7-41C0-B8D4-AF1AE296CB80}" destId="{88F9D707-0BF5-4CCF-8F54-C5E293219430}" srcOrd="5" destOrd="0" parTransId="{F2AE54DE-3944-497D-A188-1B08F2298902}" sibTransId="{C7F94DE6-66FD-4D94-8934-FCC3610858C8}"/>
    <dgm:cxn modelId="{0A8E0285-B2AE-4AF5-A851-78E04B5814CD}" srcId="{40D4A5D9-E9F7-41C0-B8D4-AF1AE296CB80}" destId="{7891EB7B-2474-4240-ABE2-B670A79C3636}" srcOrd="4" destOrd="0" parTransId="{1F8A92CE-95E6-4C44-B2A1-4E08FEFBB455}" sibTransId="{5A8B3219-1052-42D0-829A-74BCE83B8D81}"/>
    <dgm:cxn modelId="{D17381BF-F93F-43A5-A23C-3DE425BD47D4}" srcId="{40D4A5D9-E9F7-41C0-B8D4-AF1AE296CB80}" destId="{5E683A68-566C-4CA5-850A-F4346852DFFA}" srcOrd="2" destOrd="0" parTransId="{2DDC5AFB-056C-4E8F-B38C-AEB2CC0ED418}" sibTransId="{4BB154A4-34EC-4D1A-A405-5E277287A959}"/>
    <dgm:cxn modelId="{A5F01544-F5F7-46E3-9EFE-B2ECDA6A5979}" type="presOf" srcId="{88F9D707-0BF5-4CCF-8F54-C5E293219430}" destId="{CC5B516E-4E13-41BB-9F52-15B14DD89C16}" srcOrd="0" destOrd="0" presId="urn:microsoft.com/office/officeart/2005/8/layout/vList2"/>
    <dgm:cxn modelId="{552ABC76-7EEE-4B08-AB3F-B5E8231F49A9}" type="presParOf" srcId="{564C8553-5A4C-4E31-BDC6-21AC80059E14}" destId="{DCDB87FB-E609-42B6-B1F6-7854D4617FC0}" srcOrd="0" destOrd="0" presId="urn:microsoft.com/office/officeart/2005/8/layout/vList2"/>
    <dgm:cxn modelId="{5E2C9F4C-AFB7-44FC-979E-4EB97C21AA9F}" type="presParOf" srcId="{564C8553-5A4C-4E31-BDC6-21AC80059E14}" destId="{9AEDF474-F327-4C4E-9775-CEBD8DF77BFF}" srcOrd="1" destOrd="0" presId="urn:microsoft.com/office/officeart/2005/8/layout/vList2"/>
    <dgm:cxn modelId="{E4A2FC07-D761-4AAC-BCCC-F08C77A65DE2}" type="presParOf" srcId="{564C8553-5A4C-4E31-BDC6-21AC80059E14}" destId="{E902BFD6-5A27-4F27-AA1A-7B4C3C73AF7E}" srcOrd="2" destOrd="0" presId="urn:microsoft.com/office/officeart/2005/8/layout/vList2"/>
    <dgm:cxn modelId="{6327E52F-C622-43AB-A5A0-D9C520140D04}" type="presParOf" srcId="{564C8553-5A4C-4E31-BDC6-21AC80059E14}" destId="{1E6AA435-DD00-4617-8D08-04D9C436A4B8}" srcOrd="3" destOrd="0" presId="urn:microsoft.com/office/officeart/2005/8/layout/vList2"/>
    <dgm:cxn modelId="{C1625541-EE58-4A03-8D9D-030DE73DCBC1}" type="presParOf" srcId="{564C8553-5A4C-4E31-BDC6-21AC80059E14}" destId="{60CF6FBF-40CA-4785-B3E5-8CBD1D9961F0}" srcOrd="4" destOrd="0" presId="urn:microsoft.com/office/officeart/2005/8/layout/vList2"/>
    <dgm:cxn modelId="{F667408D-DFAC-4BEC-86E7-F60A4BAFEE80}" type="presParOf" srcId="{564C8553-5A4C-4E31-BDC6-21AC80059E14}" destId="{037E4D81-5808-4A85-BAC0-C75DC661DFFB}" srcOrd="5" destOrd="0" presId="urn:microsoft.com/office/officeart/2005/8/layout/vList2"/>
    <dgm:cxn modelId="{39F962B3-955D-46CB-9125-1FD6E7726EDF}" type="presParOf" srcId="{564C8553-5A4C-4E31-BDC6-21AC80059E14}" destId="{25FEBB4D-0524-4F54-B351-A4DFB2AC4F51}" srcOrd="6" destOrd="0" presId="urn:microsoft.com/office/officeart/2005/8/layout/vList2"/>
    <dgm:cxn modelId="{1B042B64-A6A9-4471-80F3-C6E5D70D846F}" type="presParOf" srcId="{564C8553-5A4C-4E31-BDC6-21AC80059E14}" destId="{1E671CD8-825F-4323-8462-0B32A867CE8A}" srcOrd="7" destOrd="0" presId="urn:microsoft.com/office/officeart/2005/8/layout/vList2"/>
    <dgm:cxn modelId="{F4ECA7B1-8BEA-4F3C-8EA5-2E6A6F209B8D}" type="presParOf" srcId="{564C8553-5A4C-4E31-BDC6-21AC80059E14}" destId="{C1653F7D-64F1-446E-88D2-79F2890CF127}" srcOrd="8" destOrd="0" presId="urn:microsoft.com/office/officeart/2005/8/layout/vList2"/>
    <dgm:cxn modelId="{EB25B04C-1DCE-443D-BA97-53DC18BA9DD2}" type="presParOf" srcId="{564C8553-5A4C-4E31-BDC6-21AC80059E14}" destId="{57A29E15-44F3-45FB-8001-DBACF3CDDE81}" srcOrd="9" destOrd="0" presId="urn:microsoft.com/office/officeart/2005/8/layout/vList2"/>
    <dgm:cxn modelId="{39DB926B-D35C-42F4-8460-394CB56DDC85}" type="presParOf" srcId="{564C8553-5A4C-4E31-BDC6-21AC80059E14}" destId="{CC5B516E-4E13-41BB-9F52-15B14DD89C16}" srcOrd="10" destOrd="0" presId="urn:microsoft.com/office/officeart/2005/8/layout/vList2"/>
    <dgm:cxn modelId="{4C712ECF-BCEA-4E12-BD71-2A132E6A56D9}" type="presParOf" srcId="{564C8553-5A4C-4E31-BDC6-21AC80059E14}" destId="{1D8A8B9E-1910-4C40-AD36-AD6F0A712EBE}" srcOrd="11" destOrd="0" presId="urn:microsoft.com/office/officeart/2005/8/layout/vList2"/>
    <dgm:cxn modelId="{4C2A60D4-F6B8-4D68-80C4-F8E524D36443}" type="presParOf" srcId="{564C8553-5A4C-4E31-BDC6-21AC80059E14}" destId="{C546660E-3B0C-4E2D-B889-3D407F19083A}" srcOrd="12" destOrd="0" presId="urn:microsoft.com/office/officeart/2005/8/layout/vList2"/>
    <dgm:cxn modelId="{794A07DC-DE22-4139-B4F6-10030DD9C7B7}" type="presParOf" srcId="{564C8553-5A4C-4E31-BDC6-21AC80059E14}" destId="{5DBA13CA-628B-434D-92AE-DD9F032021A2}" srcOrd="13" destOrd="0" presId="urn:microsoft.com/office/officeart/2005/8/layout/vList2"/>
    <dgm:cxn modelId="{B1645E06-2678-449B-94F9-07CEB1012216}" type="presParOf" srcId="{564C8553-5A4C-4E31-BDC6-21AC80059E14}" destId="{8847E8FB-EDBD-41EB-9DCC-ECBF7D0F421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419BD2-05C8-4C57-B3C0-86F3AAC78A7A}" type="doc">
      <dgm:prSet loTypeId="urn:microsoft.com/office/officeart/2008/layout/RadialCluster" loCatId="cycle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1903364-D99E-41EB-B71C-0246404AD39A}">
      <dgm:prSet/>
      <dgm:spPr/>
      <dgm:t>
        <a:bodyPr/>
        <a:lstStyle/>
        <a:p>
          <a:pPr rtl="0"/>
          <a:r>
            <a:rPr lang="en-US" b="1" dirty="0" smtClean="0"/>
            <a:t>Effectiveness Documentation Report</a:t>
          </a:r>
          <a:endParaRPr lang="en-US" b="1" dirty="0"/>
        </a:p>
      </dgm:t>
    </dgm:pt>
    <dgm:pt modelId="{EC95028E-6579-43A8-89B1-73D1F4A3E940}" type="parTrans" cxnId="{3CD155FD-AD73-46A3-8814-87901ABD9523}">
      <dgm:prSet/>
      <dgm:spPr/>
      <dgm:t>
        <a:bodyPr/>
        <a:lstStyle/>
        <a:p>
          <a:endParaRPr lang="en-US"/>
        </a:p>
      </dgm:t>
    </dgm:pt>
    <dgm:pt modelId="{341C7706-9400-4D2A-8707-DE0E580B570E}" type="sibTrans" cxnId="{3CD155FD-AD73-46A3-8814-87901ABD9523}">
      <dgm:prSet/>
      <dgm:spPr/>
      <dgm:t>
        <a:bodyPr/>
        <a:lstStyle/>
        <a:p>
          <a:endParaRPr lang="en-US"/>
        </a:p>
      </dgm:t>
    </dgm:pt>
    <dgm:pt modelId="{658C1E91-AD49-47B6-8637-7E0A11E252A6}">
      <dgm:prSet custT="1"/>
      <dgm:spPr/>
      <dgm:t>
        <a:bodyPr/>
        <a:lstStyle/>
        <a:p>
          <a:pPr rtl="0"/>
          <a:r>
            <a:rPr lang="en-US" sz="1400" b="1" dirty="0" smtClean="0"/>
            <a:t>Mission Alignment</a:t>
          </a:r>
          <a:endParaRPr lang="en-US" sz="1400" b="1" dirty="0"/>
        </a:p>
      </dgm:t>
    </dgm:pt>
    <dgm:pt modelId="{C0B35E48-F21E-470B-A381-E4C02A73CD8C}" type="parTrans" cxnId="{7318ECAF-9F6B-41C5-8D6E-7CFE6838308D}">
      <dgm:prSet/>
      <dgm:spPr/>
      <dgm:t>
        <a:bodyPr/>
        <a:lstStyle/>
        <a:p>
          <a:endParaRPr lang="en-US"/>
        </a:p>
      </dgm:t>
    </dgm:pt>
    <dgm:pt modelId="{11CCA42E-80FA-4E8E-A214-9ABDDE38E534}" type="sibTrans" cxnId="{7318ECAF-9F6B-41C5-8D6E-7CFE6838308D}">
      <dgm:prSet/>
      <dgm:spPr/>
      <dgm:t>
        <a:bodyPr/>
        <a:lstStyle/>
        <a:p>
          <a:endParaRPr lang="en-US"/>
        </a:p>
      </dgm:t>
    </dgm:pt>
    <dgm:pt modelId="{E4C483BC-6159-47BD-8B1A-7843072E73AC}">
      <dgm:prSet custT="1"/>
      <dgm:spPr/>
      <dgm:t>
        <a:bodyPr/>
        <a:lstStyle/>
        <a:p>
          <a:pPr rtl="0"/>
          <a:r>
            <a:rPr lang="en-US" sz="1400" b="1" dirty="0" smtClean="0"/>
            <a:t>Academic and Student Support Services</a:t>
          </a:r>
          <a:endParaRPr lang="en-US" sz="1400" b="1" dirty="0"/>
        </a:p>
      </dgm:t>
    </dgm:pt>
    <dgm:pt modelId="{99CDB5BB-F2BF-4C25-9738-4201D6BC1107}" type="parTrans" cxnId="{8DB50D02-4ED8-4B8C-BDFA-354A5992C62D}">
      <dgm:prSet/>
      <dgm:spPr/>
      <dgm:t>
        <a:bodyPr/>
        <a:lstStyle/>
        <a:p>
          <a:endParaRPr lang="en-US"/>
        </a:p>
      </dgm:t>
    </dgm:pt>
    <dgm:pt modelId="{345B75B8-B040-4BC3-885E-06E0744C5F81}" type="sibTrans" cxnId="{8DB50D02-4ED8-4B8C-BDFA-354A5992C62D}">
      <dgm:prSet/>
      <dgm:spPr/>
      <dgm:t>
        <a:bodyPr/>
        <a:lstStyle/>
        <a:p>
          <a:endParaRPr lang="en-US"/>
        </a:p>
      </dgm:t>
    </dgm:pt>
    <dgm:pt modelId="{1F013BD0-13E6-43C5-8636-BD18EE4B317A}">
      <dgm:prSet custT="1"/>
      <dgm:spPr/>
      <dgm:t>
        <a:bodyPr/>
        <a:lstStyle/>
        <a:p>
          <a:pPr rtl="0"/>
          <a:r>
            <a:rPr lang="en-US" sz="1400" b="1" dirty="0" smtClean="0"/>
            <a:t>Research</a:t>
          </a:r>
          <a:endParaRPr lang="en-US" sz="1400" b="1" dirty="0"/>
        </a:p>
      </dgm:t>
    </dgm:pt>
    <dgm:pt modelId="{5799B802-83CA-4C76-A5A0-C40232147FC2}" type="parTrans" cxnId="{555A281D-B1CB-418F-8F83-5C7C1892D1FA}">
      <dgm:prSet/>
      <dgm:spPr/>
      <dgm:t>
        <a:bodyPr/>
        <a:lstStyle/>
        <a:p>
          <a:endParaRPr lang="en-US"/>
        </a:p>
      </dgm:t>
    </dgm:pt>
    <dgm:pt modelId="{0B2D8B95-DDC3-48CA-A665-88CF9F7B7B9D}" type="sibTrans" cxnId="{555A281D-B1CB-418F-8F83-5C7C1892D1FA}">
      <dgm:prSet/>
      <dgm:spPr/>
      <dgm:t>
        <a:bodyPr/>
        <a:lstStyle/>
        <a:p>
          <a:endParaRPr lang="en-US"/>
        </a:p>
      </dgm:t>
    </dgm:pt>
    <dgm:pt modelId="{9EA6E204-6699-4CF9-950D-4F68C779593F}">
      <dgm:prSet custT="1"/>
      <dgm:spPr/>
      <dgm:t>
        <a:bodyPr/>
        <a:lstStyle/>
        <a:p>
          <a:pPr rtl="0"/>
          <a:r>
            <a:rPr lang="en-US" sz="1400" b="1" dirty="0" smtClean="0"/>
            <a:t>Administrative Support Services</a:t>
          </a:r>
          <a:endParaRPr lang="en-US" sz="1400" b="1" dirty="0"/>
        </a:p>
      </dgm:t>
    </dgm:pt>
    <dgm:pt modelId="{70A092AE-D585-4976-A952-F5604D901498}" type="parTrans" cxnId="{EAFF5DB8-7B76-4DD4-A0C1-1783153C6BEE}">
      <dgm:prSet/>
      <dgm:spPr/>
      <dgm:t>
        <a:bodyPr/>
        <a:lstStyle/>
        <a:p>
          <a:endParaRPr lang="en-US"/>
        </a:p>
      </dgm:t>
    </dgm:pt>
    <dgm:pt modelId="{144CC6B3-49CA-42FD-8E4F-FFA9DD7619B0}" type="sibTrans" cxnId="{EAFF5DB8-7B76-4DD4-A0C1-1783153C6BEE}">
      <dgm:prSet/>
      <dgm:spPr/>
      <dgm:t>
        <a:bodyPr/>
        <a:lstStyle/>
        <a:p>
          <a:endParaRPr lang="en-US"/>
        </a:p>
      </dgm:t>
    </dgm:pt>
    <dgm:pt modelId="{9DE2D027-7C1C-4126-97FC-B5EDFBEE95C0}">
      <dgm:prSet/>
      <dgm:spPr/>
      <dgm:t>
        <a:bodyPr/>
        <a:lstStyle/>
        <a:p>
          <a:r>
            <a:rPr lang="en-US" b="1" dirty="0" smtClean="0"/>
            <a:t>Non-Academic Goals</a:t>
          </a:r>
          <a:endParaRPr lang="en-US" dirty="0"/>
        </a:p>
      </dgm:t>
    </dgm:pt>
    <dgm:pt modelId="{54672C1E-5617-4AA6-85CC-6E092C9E79BF}" type="parTrans" cxnId="{18B5BC3F-8607-47BF-86FF-1238C58BA342}">
      <dgm:prSet/>
      <dgm:spPr/>
      <dgm:t>
        <a:bodyPr/>
        <a:lstStyle/>
        <a:p>
          <a:endParaRPr lang="en-US"/>
        </a:p>
      </dgm:t>
    </dgm:pt>
    <dgm:pt modelId="{F98CF252-C4B0-4372-9190-92889F0B2DE0}" type="sibTrans" cxnId="{18B5BC3F-8607-47BF-86FF-1238C58BA342}">
      <dgm:prSet/>
      <dgm:spPr/>
      <dgm:t>
        <a:bodyPr/>
        <a:lstStyle/>
        <a:p>
          <a:endParaRPr lang="en-US"/>
        </a:p>
      </dgm:t>
    </dgm:pt>
    <dgm:pt modelId="{B120E2DD-8E26-4883-A72C-EC19529F54B3}">
      <dgm:prSet custT="1"/>
      <dgm:spPr/>
      <dgm:t>
        <a:bodyPr/>
        <a:lstStyle/>
        <a:p>
          <a:r>
            <a:rPr lang="en-US" sz="1400" b="1" dirty="0" smtClean="0"/>
            <a:t>Service Delivery Goals </a:t>
          </a:r>
          <a:endParaRPr lang="en-US" sz="1400" b="1" dirty="0"/>
        </a:p>
      </dgm:t>
    </dgm:pt>
    <dgm:pt modelId="{BCD388C9-5C98-442D-BA07-9B9053A6C3DF}" type="parTrans" cxnId="{CE76B826-68A4-44BA-A885-8563E7E4A058}">
      <dgm:prSet/>
      <dgm:spPr/>
      <dgm:t>
        <a:bodyPr/>
        <a:lstStyle/>
        <a:p>
          <a:endParaRPr lang="en-US"/>
        </a:p>
      </dgm:t>
    </dgm:pt>
    <dgm:pt modelId="{63D17D8A-86E7-4525-9C3F-61EDC0894A0D}" type="sibTrans" cxnId="{CE76B826-68A4-44BA-A885-8563E7E4A058}">
      <dgm:prSet/>
      <dgm:spPr/>
      <dgm:t>
        <a:bodyPr/>
        <a:lstStyle/>
        <a:p>
          <a:endParaRPr lang="en-US"/>
        </a:p>
      </dgm:t>
    </dgm:pt>
    <dgm:pt modelId="{942BC099-42EB-4858-9502-3FDD3D29DA3F}">
      <dgm:prSet custT="1"/>
      <dgm:spPr/>
      <dgm:t>
        <a:bodyPr/>
        <a:lstStyle/>
        <a:p>
          <a:pPr rtl="0"/>
          <a:r>
            <a:rPr lang="en-US" sz="1400" b="1" dirty="0" smtClean="0"/>
            <a:t> Community and </a:t>
          </a:r>
          <a:r>
            <a:rPr lang="en-US" sz="1400" b="1" smtClean="0"/>
            <a:t>Public Service</a:t>
          </a:r>
          <a:endParaRPr lang="en-US" sz="1400" b="1" dirty="0"/>
        </a:p>
      </dgm:t>
    </dgm:pt>
    <dgm:pt modelId="{691BD02E-5C90-4CF9-98FC-F13D4509DEEC}" type="parTrans" cxnId="{D82756E9-148F-4E5C-A7C1-181B73A9485F}">
      <dgm:prSet/>
      <dgm:spPr/>
      <dgm:t>
        <a:bodyPr/>
        <a:lstStyle/>
        <a:p>
          <a:endParaRPr lang="en-US"/>
        </a:p>
      </dgm:t>
    </dgm:pt>
    <dgm:pt modelId="{4AF57215-921A-46B3-A0CE-78654D93462E}" type="sibTrans" cxnId="{D82756E9-148F-4E5C-A7C1-181B73A9485F}">
      <dgm:prSet/>
      <dgm:spPr/>
      <dgm:t>
        <a:bodyPr/>
        <a:lstStyle/>
        <a:p>
          <a:endParaRPr lang="en-US"/>
        </a:p>
      </dgm:t>
    </dgm:pt>
    <dgm:pt modelId="{83D19BE1-F723-4A53-8C38-47F317B794A5}" type="pres">
      <dgm:prSet presAssocID="{03419BD2-05C8-4C57-B3C0-86F3AAC78A7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DD657F7-9E98-4110-AFA2-618F60B77101}" type="pres">
      <dgm:prSet presAssocID="{71903364-D99E-41EB-B71C-0246404AD39A}" presName="singleCycle" presStyleCnt="0"/>
      <dgm:spPr/>
      <dgm:t>
        <a:bodyPr/>
        <a:lstStyle/>
        <a:p>
          <a:endParaRPr lang="en-US"/>
        </a:p>
      </dgm:t>
    </dgm:pt>
    <dgm:pt modelId="{CBC556BB-3777-4760-84AF-9DE0CC13441F}" type="pres">
      <dgm:prSet presAssocID="{71903364-D99E-41EB-B71C-0246404AD39A}" presName="singleCenter" presStyleLbl="node1" presStyleIdx="0" presStyleCnt="8" custLinFactNeighborX="1146" custLinFactNeighborY="-149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79261B1-7814-4ACC-A268-5FB70D389E71}" type="pres">
      <dgm:prSet presAssocID="{C0B35E48-F21E-470B-A381-E4C02A73CD8C}" presName="Name56" presStyleLbl="parChTrans1D2" presStyleIdx="0" presStyleCnt="7"/>
      <dgm:spPr/>
      <dgm:t>
        <a:bodyPr/>
        <a:lstStyle/>
        <a:p>
          <a:endParaRPr lang="en-US"/>
        </a:p>
      </dgm:t>
    </dgm:pt>
    <dgm:pt modelId="{DC459EB7-C22E-4CF9-98BD-74630411E355}" type="pres">
      <dgm:prSet presAssocID="{658C1E91-AD49-47B6-8637-7E0A11E252A6}" presName="text0" presStyleLbl="node1" presStyleIdx="1" presStyleCnt="8" custScaleX="132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38A73-859D-4633-8D5E-EDFA636F33CC}" type="pres">
      <dgm:prSet presAssocID="{54672C1E-5617-4AA6-85CC-6E092C9E79BF}" presName="Name56" presStyleLbl="parChTrans1D2" presStyleIdx="1" presStyleCnt="7"/>
      <dgm:spPr/>
      <dgm:t>
        <a:bodyPr/>
        <a:lstStyle/>
        <a:p>
          <a:endParaRPr lang="en-US"/>
        </a:p>
      </dgm:t>
    </dgm:pt>
    <dgm:pt modelId="{6044AFF2-C946-4F2C-B7D2-657CEE042C54}" type="pres">
      <dgm:prSet presAssocID="{9DE2D027-7C1C-4126-97FC-B5EDFBEE95C0}" presName="text0" presStyleLbl="node1" presStyleIdx="2" presStyleCnt="8" custScaleX="118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0ED34-E8E3-4FC1-ADE7-FD82EDEC146D}" type="pres">
      <dgm:prSet presAssocID="{BCD388C9-5C98-442D-BA07-9B9053A6C3DF}" presName="Name56" presStyleLbl="parChTrans1D2" presStyleIdx="2" presStyleCnt="7"/>
      <dgm:spPr/>
      <dgm:t>
        <a:bodyPr/>
        <a:lstStyle/>
        <a:p>
          <a:endParaRPr lang="en-US"/>
        </a:p>
      </dgm:t>
    </dgm:pt>
    <dgm:pt modelId="{09AABB94-C042-436E-9681-782261BE87FB}" type="pres">
      <dgm:prSet presAssocID="{B120E2DD-8E26-4883-A72C-EC19529F54B3}" presName="text0" presStyleLbl="node1" presStyleIdx="3" presStyleCnt="8" custRadScaleRad="98711" custRadScaleInc="2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BBE8E-BA87-4B14-9F6D-A636FF6D5759}" type="pres">
      <dgm:prSet presAssocID="{70A092AE-D585-4976-A952-F5604D901498}" presName="Name56" presStyleLbl="parChTrans1D2" presStyleIdx="3" presStyleCnt="7"/>
      <dgm:spPr/>
      <dgm:t>
        <a:bodyPr/>
        <a:lstStyle/>
        <a:p>
          <a:endParaRPr lang="en-US"/>
        </a:p>
      </dgm:t>
    </dgm:pt>
    <dgm:pt modelId="{693148A6-3883-4025-9382-B313EE9D263A}" type="pres">
      <dgm:prSet presAssocID="{9EA6E204-6699-4CF9-950D-4F68C779593F}" presName="text0" presStyleLbl="node1" presStyleIdx="4" presStyleCnt="8" custScaleX="143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4317B-F1D5-4A84-AEEE-A56F2ED210EF}" type="pres">
      <dgm:prSet presAssocID="{99CDB5BB-F2BF-4C25-9738-4201D6BC1107}" presName="Name56" presStyleLbl="parChTrans1D2" presStyleIdx="4" presStyleCnt="7"/>
      <dgm:spPr/>
      <dgm:t>
        <a:bodyPr/>
        <a:lstStyle/>
        <a:p>
          <a:endParaRPr lang="en-US"/>
        </a:p>
      </dgm:t>
    </dgm:pt>
    <dgm:pt modelId="{026E70E1-99AB-40D8-BA24-77517CFE50B5}" type="pres">
      <dgm:prSet presAssocID="{E4C483BC-6159-47BD-8B1A-7843072E73AC}" presName="text0" presStyleLbl="node1" presStyleIdx="5" presStyleCnt="8" custScaleX="132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4A9A6-6136-455D-BAEB-C2BC933A9813}" type="pres">
      <dgm:prSet presAssocID="{5799B802-83CA-4C76-A5A0-C40232147FC2}" presName="Name56" presStyleLbl="parChTrans1D2" presStyleIdx="5" presStyleCnt="7"/>
      <dgm:spPr/>
      <dgm:t>
        <a:bodyPr/>
        <a:lstStyle/>
        <a:p>
          <a:endParaRPr lang="en-US"/>
        </a:p>
      </dgm:t>
    </dgm:pt>
    <dgm:pt modelId="{02C92EF9-1390-4C50-A393-16B44838E3CC}" type="pres">
      <dgm:prSet presAssocID="{1F013BD0-13E6-43C5-8636-BD18EE4B317A}" presName="text0" presStyleLbl="node1" presStyleIdx="6" presStyleCnt="8" custScaleX="132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1FDD7-324D-4E97-80AE-32E50FAE5361}" type="pres">
      <dgm:prSet presAssocID="{691BD02E-5C90-4CF9-98FC-F13D4509DEEC}" presName="Name56" presStyleLbl="parChTrans1D2" presStyleIdx="6" presStyleCnt="7"/>
      <dgm:spPr/>
      <dgm:t>
        <a:bodyPr/>
        <a:lstStyle/>
        <a:p>
          <a:endParaRPr lang="en-US"/>
        </a:p>
      </dgm:t>
    </dgm:pt>
    <dgm:pt modelId="{CDA7731A-E76D-4832-96C5-E199F7EE89B4}" type="pres">
      <dgm:prSet presAssocID="{942BC099-42EB-4858-9502-3FDD3D29DA3F}" presName="text0" presStyleLbl="node1" presStyleIdx="7" presStyleCnt="8" custScaleX="121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DF22E5-82BB-403A-A75F-0C010013F963}" type="presOf" srcId="{5799B802-83CA-4C76-A5A0-C40232147FC2}" destId="{FB34A9A6-6136-455D-BAEB-C2BC933A9813}" srcOrd="0" destOrd="0" presId="urn:microsoft.com/office/officeart/2008/layout/RadialCluster"/>
    <dgm:cxn modelId="{8DB50D02-4ED8-4B8C-BDFA-354A5992C62D}" srcId="{71903364-D99E-41EB-B71C-0246404AD39A}" destId="{E4C483BC-6159-47BD-8B1A-7843072E73AC}" srcOrd="4" destOrd="0" parTransId="{99CDB5BB-F2BF-4C25-9738-4201D6BC1107}" sibTransId="{345B75B8-B040-4BC3-885E-06E0744C5F81}"/>
    <dgm:cxn modelId="{3EEC30B1-343A-4C20-992D-0943C0F74C83}" type="presOf" srcId="{70A092AE-D585-4976-A952-F5604D901498}" destId="{BDEBBE8E-BA87-4B14-9F6D-A636FF6D5759}" srcOrd="0" destOrd="0" presId="urn:microsoft.com/office/officeart/2008/layout/RadialCluster"/>
    <dgm:cxn modelId="{7318ECAF-9F6B-41C5-8D6E-7CFE6838308D}" srcId="{71903364-D99E-41EB-B71C-0246404AD39A}" destId="{658C1E91-AD49-47B6-8637-7E0A11E252A6}" srcOrd="0" destOrd="0" parTransId="{C0B35E48-F21E-470B-A381-E4C02A73CD8C}" sibTransId="{11CCA42E-80FA-4E8E-A214-9ABDDE38E534}"/>
    <dgm:cxn modelId="{329B83E0-CF09-40E6-99D4-E38D4E25A52D}" type="presOf" srcId="{9EA6E204-6699-4CF9-950D-4F68C779593F}" destId="{693148A6-3883-4025-9382-B313EE9D263A}" srcOrd="0" destOrd="0" presId="urn:microsoft.com/office/officeart/2008/layout/RadialCluster"/>
    <dgm:cxn modelId="{6B8B45DD-8171-4A32-BEDA-60650CAA3DBF}" type="presOf" srcId="{1F013BD0-13E6-43C5-8636-BD18EE4B317A}" destId="{02C92EF9-1390-4C50-A393-16B44838E3CC}" srcOrd="0" destOrd="0" presId="urn:microsoft.com/office/officeart/2008/layout/RadialCluster"/>
    <dgm:cxn modelId="{555A281D-B1CB-418F-8F83-5C7C1892D1FA}" srcId="{71903364-D99E-41EB-B71C-0246404AD39A}" destId="{1F013BD0-13E6-43C5-8636-BD18EE4B317A}" srcOrd="5" destOrd="0" parTransId="{5799B802-83CA-4C76-A5A0-C40232147FC2}" sibTransId="{0B2D8B95-DDC3-48CA-A665-88CF9F7B7B9D}"/>
    <dgm:cxn modelId="{4776B2C0-7F77-47B3-9BA6-431BB3D9D330}" type="presOf" srcId="{691BD02E-5C90-4CF9-98FC-F13D4509DEEC}" destId="{3241FDD7-324D-4E97-80AE-32E50FAE5361}" srcOrd="0" destOrd="0" presId="urn:microsoft.com/office/officeart/2008/layout/RadialCluster"/>
    <dgm:cxn modelId="{7332E059-3F3D-4C25-A9C9-672D56E66EEE}" type="presOf" srcId="{C0B35E48-F21E-470B-A381-E4C02A73CD8C}" destId="{579261B1-7814-4ACC-A268-5FB70D389E71}" srcOrd="0" destOrd="0" presId="urn:microsoft.com/office/officeart/2008/layout/RadialCluster"/>
    <dgm:cxn modelId="{0AB5CBC4-5712-4799-9EF2-484A0F07FED0}" type="presOf" srcId="{54672C1E-5617-4AA6-85CC-6E092C9E79BF}" destId="{95538A73-859D-4633-8D5E-EDFA636F33CC}" srcOrd="0" destOrd="0" presId="urn:microsoft.com/office/officeart/2008/layout/RadialCluster"/>
    <dgm:cxn modelId="{6782D5BB-6728-4AC6-834E-431E3C3F294B}" type="presOf" srcId="{B120E2DD-8E26-4883-A72C-EC19529F54B3}" destId="{09AABB94-C042-436E-9681-782261BE87FB}" srcOrd="0" destOrd="0" presId="urn:microsoft.com/office/officeart/2008/layout/RadialCluster"/>
    <dgm:cxn modelId="{CE76B826-68A4-44BA-A885-8563E7E4A058}" srcId="{71903364-D99E-41EB-B71C-0246404AD39A}" destId="{B120E2DD-8E26-4883-A72C-EC19529F54B3}" srcOrd="2" destOrd="0" parTransId="{BCD388C9-5C98-442D-BA07-9B9053A6C3DF}" sibTransId="{63D17D8A-86E7-4525-9C3F-61EDC0894A0D}"/>
    <dgm:cxn modelId="{D82756E9-148F-4E5C-A7C1-181B73A9485F}" srcId="{71903364-D99E-41EB-B71C-0246404AD39A}" destId="{942BC099-42EB-4858-9502-3FDD3D29DA3F}" srcOrd="6" destOrd="0" parTransId="{691BD02E-5C90-4CF9-98FC-F13D4509DEEC}" sibTransId="{4AF57215-921A-46B3-A0CE-78654D93462E}"/>
    <dgm:cxn modelId="{D0ACB1F2-E773-4B21-93C6-41EC95CCB3AF}" type="presOf" srcId="{9DE2D027-7C1C-4126-97FC-B5EDFBEE95C0}" destId="{6044AFF2-C946-4F2C-B7D2-657CEE042C54}" srcOrd="0" destOrd="0" presId="urn:microsoft.com/office/officeart/2008/layout/RadialCluster"/>
    <dgm:cxn modelId="{EB5CA2C3-CBE4-461E-9ADB-75338CD39450}" type="presOf" srcId="{03419BD2-05C8-4C57-B3C0-86F3AAC78A7A}" destId="{83D19BE1-F723-4A53-8C38-47F317B794A5}" srcOrd="0" destOrd="0" presId="urn:microsoft.com/office/officeart/2008/layout/RadialCluster"/>
    <dgm:cxn modelId="{824FF6F3-05D4-43E6-AD3B-619372091978}" type="presOf" srcId="{942BC099-42EB-4858-9502-3FDD3D29DA3F}" destId="{CDA7731A-E76D-4832-96C5-E199F7EE89B4}" srcOrd="0" destOrd="0" presId="urn:microsoft.com/office/officeart/2008/layout/RadialCluster"/>
    <dgm:cxn modelId="{F0AB03C8-5B1E-4106-AC47-1680E05B0F8D}" type="presOf" srcId="{BCD388C9-5C98-442D-BA07-9B9053A6C3DF}" destId="{6360ED34-E8E3-4FC1-ADE7-FD82EDEC146D}" srcOrd="0" destOrd="0" presId="urn:microsoft.com/office/officeart/2008/layout/RadialCluster"/>
    <dgm:cxn modelId="{3CD155FD-AD73-46A3-8814-87901ABD9523}" srcId="{03419BD2-05C8-4C57-B3C0-86F3AAC78A7A}" destId="{71903364-D99E-41EB-B71C-0246404AD39A}" srcOrd="0" destOrd="0" parTransId="{EC95028E-6579-43A8-89B1-73D1F4A3E940}" sibTransId="{341C7706-9400-4D2A-8707-DE0E580B570E}"/>
    <dgm:cxn modelId="{60E4E052-6FB8-4930-8E10-1133DE191084}" type="presOf" srcId="{71903364-D99E-41EB-B71C-0246404AD39A}" destId="{CBC556BB-3777-4760-84AF-9DE0CC13441F}" srcOrd="0" destOrd="0" presId="urn:microsoft.com/office/officeart/2008/layout/RadialCluster"/>
    <dgm:cxn modelId="{22022E38-AB7A-4BE0-8FCE-4A4CA17671EF}" type="presOf" srcId="{E4C483BC-6159-47BD-8B1A-7843072E73AC}" destId="{026E70E1-99AB-40D8-BA24-77517CFE50B5}" srcOrd="0" destOrd="0" presId="urn:microsoft.com/office/officeart/2008/layout/RadialCluster"/>
    <dgm:cxn modelId="{D91A2CA8-F1B8-4876-AA2E-E09872FB229C}" type="presOf" srcId="{658C1E91-AD49-47B6-8637-7E0A11E252A6}" destId="{DC459EB7-C22E-4CF9-98BD-74630411E355}" srcOrd="0" destOrd="0" presId="urn:microsoft.com/office/officeart/2008/layout/RadialCluster"/>
    <dgm:cxn modelId="{18B5BC3F-8607-47BF-86FF-1238C58BA342}" srcId="{71903364-D99E-41EB-B71C-0246404AD39A}" destId="{9DE2D027-7C1C-4126-97FC-B5EDFBEE95C0}" srcOrd="1" destOrd="0" parTransId="{54672C1E-5617-4AA6-85CC-6E092C9E79BF}" sibTransId="{F98CF252-C4B0-4372-9190-92889F0B2DE0}"/>
    <dgm:cxn modelId="{EAFF5DB8-7B76-4DD4-A0C1-1783153C6BEE}" srcId="{71903364-D99E-41EB-B71C-0246404AD39A}" destId="{9EA6E204-6699-4CF9-950D-4F68C779593F}" srcOrd="3" destOrd="0" parTransId="{70A092AE-D585-4976-A952-F5604D901498}" sibTransId="{144CC6B3-49CA-42FD-8E4F-FFA9DD7619B0}"/>
    <dgm:cxn modelId="{66C34586-4CD0-43A1-B6CF-1E627F2B0C8C}" type="presOf" srcId="{99CDB5BB-F2BF-4C25-9738-4201D6BC1107}" destId="{5254317B-F1D5-4A84-AEEE-A56F2ED210EF}" srcOrd="0" destOrd="0" presId="urn:microsoft.com/office/officeart/2008/layout/RadialCluster"/>
    <dgm:cxn modelId="{DD09F0F7-CF02-428E-B946-21AFFE01242F}" type="presParOf" srcId="{83D19BE1-F723-4A53-8C38-47F317B794A5}" destId="{8DD657F7-9E98-4110-AFA2-618F60B77101}" srcOrd="0" destOrd="0" presId="urn:microsoft.com/office/officeart/2008/layout/RadialCluster"/>
    <dgm:cxn modelId="{C87477FD-54D9-4CA8-AC8F-6E0D306DCE3C}" type="presParOf" srcId="{8DD657F7-9E98-4110-AFA2-618F60B77101}" destId="{CBC556BB-3777-4760-84AF-9DE0CC13441F}" srcOrd="0" destOrd="0" presId="urn:microsoft.com/office/officeart/2008/layout/RadialCluster"/>
    <dgm:cxn modelId="{D3BDCAC0-6917-42B8-B7D7-64F1B1877D46}" type="presParOf" srcId="{8DD657F7-9E98-4110-AFA2-618F60B77101}" destId="{579261B1-7814-4ACC-A268-5FB70D389E71}" srcOrd="1" destOrd="0" presId="urn:microsoft.com/office/officeart/2008/layout/RadialCluster"/>
    <dgm:cxn modelId="{5F071495-D9F3-4B68-80F5-2F2DF1BA3549}" type="presParOf" srcId="{8DD657F7-9E98-4110-AFA2-618F60B77101}" destId="{DC459EB7-C22E-4CF9-98BD-74630411E355}" srcOrd="2" destOrd="0" presId="urn:microsoft.com/office/officeart/2008/layout/RadialCluster"/>
    <dgm:cxn modelId="{647F70C0-6591-4BDB-B1B3-208CC9E92B91}" type="presParOf" srcId="{8DD657F7-9E98-4110-AFA2-618F60B77101}" destId="{95538A73-859D-4633-8D5E-EDFA636F33CC}" srcOrd="3" destOrd="0" presId="urn:microsoft.com/office/officeart/2008/layout/RadialCluster"/>
    <dgm:cxn modelId="{926579C6-1A2E-44F4-B5B0-13F2B97C4749}" type="presParOf" srcId="{8DD657F7-9E98-4110-AFA2-618F60B77101}" destId="{6044AFF2-C946-4F2C-B7D2-657CEE042C54}" srcOrd="4" destOrd="0" presId="urn:microsoft.com/office/officeart/2008/layout/RadialCluster"/>
    <dgm:cxn modelId="{F6384D2A-28E7-4484-9E7C-B4212454FD69}" type="presParOf" srcId="{8DD657F7-9E98-4110-AFA2-618F60B77101}" destId="{6360ED34-E8E3-4FC1-ADE7-FD82EDEC146D}" srcOrd="5" destOrd="0" presId="urn:microsoft.com/office/officeart/2008/layout/RadialCluster"/>
    <dgm:cxn modelId="{1F3DD15B-7EB5-4C3E-BAF0-E9F48079D988}" type="presParOf" srcId="{8DD657F7-9E98-4110-AFA2-618F60B77101}" destId="{09AABB94-C042-436E-9681-782261BE87FB}" srcOrd="6" destOrd="0" presId="urn:microsoft.com/office/officeart/2008/layout/RadialCluster"/>
    <dgm:cxn modelId="{74F1E820-2902-4589-895E-03173B663654}" type="presParOf" srcId="{8DD657F7-9E98-4110-AFA2-618F60B77101}" destId="{BDEBBE8E-BA87-4B14-9F6D-A636FF6D5759}" srcOrd="7" destOrd="0" presId="urn:microsoft.com/office/officeart/2008/layout/RadialCluster"/>
    <dgm:cxn modelId="{049FC1AC-AFF5-403C-86FE-811AE0F5C434}" type="presParOf" srcId="{8DD657F7-9E98-4110-AFA2-618F60B77101}" destId="{693148A6-3883-4025-9382-B313EE9D263A}" srcOrd="8" destOrd="0" presId="urn:microsoft.com/office/officeart/2008/layout/RadialCluster"/>
    <dgm:cxn modelId="{29403893-6BAA-41CF-84B2-2904E19A1D03}" type="presParOf" srcId="{8DD657F7-9E98-4110-AFA2-618F60B77101}" destId="{5254317B-F1D5-4A84-AEEE-A56F2ED210EF}" srcOrd="9" destOrd="0" presId="urn:microsoft.com/office/officeart/2008/layout/RadialCluster"/>
    <dgm:cxn modelId="{0437825F-B22D-49E4-AAA6-EAC7084E2D09}" type="presParOf" srcId="{8DD657F7-9E98-4110-AFA2-618F60B77101}" destId="{026E70E1-99AB-40D8-BA24-77517CFE50B5}" srcOrd="10" destOrd="0" presId="urn:microsoft.com/office/officeart/2008/layout/RadialCluster"/>
    <dgm:cxn modelId="{00EED742-7256-4125-94D5-1D98FB7BE44C}" type="presParOf" srcId="{8DD657F7-9E98-4110-AFA2-618F60B77101}" destId="{FB34A9A6-6136-455D-BAEB-C2BC933A9813}" srcOrd="11" destOrd="0" presId="urn:microsoft.com/office/officeart/2008/layout/RadialCluster"/>
    <dgm:cxn modelId="{05D47B13-DA7F-457D-AA27-E84C4A60374F}" type="presParOf" srcId="{8DD657F7-9E98-4110-AFA2-618F60B77101}" destId="{02C92EF9-1390-4C50-A393-16B44838E3CC}" srcOrd="12" destOrd="0" presId="urn:microsoft.com/office/officeart/2008/layout/RadialCluster"/>
    <dgm:cxn modelId="{C2657348-B9B9-44AC-9CEC-02F2C304C3C3}" type="presParOf" srcId="{8DD657F7-9E98-4110-AFA2-618F60B77101}" destId="{3241FDD7-324D-4E97-80AE-32E50FAE5361}" srcOrd="13" destOrd="0" presId="urn:microsoft.com/office/officeart/2008/layout/RadialCluster"/>
    <dgm:cxn modelId="{2DB24D14-C05D-4635-AB53-560EFFD2F3A8}" type="presParOf" srcId="{8DD657F7-9E98-4110-AFA2-618F60B77101}" destId="{CDA7731A-E76D-4832-96C5-E199F7EE89B4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87FB0-9FA7-4A38-83B3-7F9342FD0C49}">
      <dsp:nvSpPr>
        <dsp:cNvPr id="0" name=""/>
        <dsp:cNvSpPr/>
      </dsp:nvSpPr>
      <dsp:spPr>
        <a:xfrm>
          <a:off x="1572155" y="-23076"/>
          <a:ext cx="4018489" cy="4018489"/>
        </a:xfrm>
        <a:prstGeom prst="circularArrow">
          <a:avLst>
            <a:gd name="adj1" fmla="val 5544"/>
            <a:gd name="adj2" fmla="val 330680"/>
            <a:gd name="adj3" fmla="val 13788934"/>
            <a:gd name="adj4" fmla="val 17378052"/>
            <a:gd name="adj5" fmla="val 575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D75041E-98A7-41A4-B9DB-50037C656E11}">
      <dsp:nvSpPr>
        <dsp:cNvPr id="0" name=""/>
        <dsp:cNvSpPr/>
      </dsp:nvSpPr>
      <dsp:spPr>
        <a:xfrm>
          <a:off x="2645829" y="1511"/>
          <a:ext cx="1871141" cy="9355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Establish Goals and Outcomes</a:t>
          </a:r>
          <a:endParaRPr lang="en-US" sz="1600" b="1" kern="1200" dirty="0"/>
        </a:p>
      </dsp:txBody>
      <dsp:txXfrm>
        <a:off x="2691500" y="47182"/>
        <a:ext cx="1779799" cy="844228"/>
      </dsp:txXfrm>
    </dsp:sp>
    <dsp:sp modelId="{187A442E-77E9-49F3-A12A-097E9FE60DA8}">
      <dsp:nvSpPr>
        <dsp:cNvPr id="0" name=""/>
        <dsp:cNvSpPr/>
      </dsp:nvSpPr>
      <dsp:spPr>
        <a:xfrm>
          <a:off x="4289771" y="1426429"/>
          <a:ext cx="1871141" cy="9355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Assessment Planning</a:t>
          </a:r>
          <a:endParaRPr lang="en-US" sz="1600" b="1" kern="1200" dirty="0"/>
        </a:p>
      </dsp:txBody>
      <dsp:txXfrm>
        <a:off x="4335442" y="1472100"/>
        <a:ext cx="1779799" cy="844228"/>
      </dsp:txXfrm>
    </dsp:sp>
    <dsp:sp modelId="{6BE80590-5633-4BDF-96C8-FF891884CFEF}">
      <dsp:nvSpPr>
        <dsp:cNvPr id="0" name=""/>
        <dsp:cNvSpPr/>
      </dsp:nvSpPr>
      <dsp:spPr>
        <a:xfrm>
          <a:off x="3653082" y="3101518"/>
          <a:ext cx="1871141" cy="9355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Implement the Plan and Gather Data</a:t>
          </a:r>
          <a:endParaRPr lang="en-US" sz="1600" b="1" kern="1200" dirty="0"/>
        </a:p>
      </dsp:txBody>
      <dsp:txXfrm>
        <a:off x="3698753" y="3147189"/>
        <a:ext cx="1779799" cy="844228"/>
      </dsp:txXfrm>
    </dsp:sp>
    <dsp:sp modelId="{EA4BAB70-ADD1-46AD-9A8C-A39C7A222E2E}">
      <dsp:nvSpPr>
        <dsp:cNvPr id="0" name=""/>
        <dsp:cNvSpPr/>
      </dsp:nvSpPr>
      <dsp:spPr>
        <a:xfrm>
          <a:off x="1638575" y="3101518"/>
          <a:ext cx="1871141" cy="9355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Interpret and Evaluate the Data</a:t>
          </a:r>
          <a:endParaRPr lang="en-US" sz="1600" b="1" kern="1200" dirty="0"/>
        </a:p>
      </dsp:txBody>
      <dsp:txXfrm>
        <a:off x="1684246" y="3147189"/>
        <a:ext cx="1779799" cy="844228"/>
      </dsp:txXfrm>
    </dsp:sp>
    <dsp:sp modelId="{0D3514CF-31C1-4C3D-9C40-C3059FE8AAD0}">
      <dsp:nvSpPr>
        <dsp:cNvPr id="0" name=""/>
        <dsp:cNvSpPr/>
      </dsp:nvSpPr>
      <dsp:spPr>
        <a:xfrm>
          <a:off x="1057870" y="1442069"/>
          <a:ext cx="1871141" cy="9355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Modify and Improve</a:t>
          </a:r>
          <a:endParaRPr lang="en-US" sz="1600" b="1" kern="1200" dirty="0"/>
        </a:p>
      </dsp:txBody>
      <dsp:txXfrm>
        <a:off x="1103541" y="1487740"/>
        <a:ext cx="1779799" cy="844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A9F78-77AD-4C5E-96EA-E9616F4D16D0}">
      <dsp:nvSpPr>
        <dsp:cNvPr id="0" name=""/>
        <dsp:cNvSpPr/>
      </dsp:nvSpPr>
      <dsp:spPr>
        <a:xfrm>
          <a:off x="0" y="321299"/>
          <a:ext cx="8229600" cy="203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As integral components of the University of Florida, the non-academic units play a primary role in the institutional effectiveness of the university. </a:t>
          </a:r>
          <a:endParaRPr lang="en-US" sz="3000" kern="1200" dirty="0"/>
        </a:p>
      </dsp:txBody>
      <dsp:txXfrm>
        <a:off x="99380" y="420679"/>
        <a:ext cx="8030840" cy="1837040"/>
      </dsp:txXfrm>
    </dsp:sp>
    <dsp:sp modelId="{8A623565-894D-451F-AEA8-1F98705AD478}">
      <dsp:nvSpPr>
        <dsp:cNvPr id="0" name=""/>
        <dsp:cNvSpPr/>
      </dsp:nvSpPr>
      <dsp:spPr>
        <a:xfrm>
          <a:off x="0" y="2443500"/>
          <a:ext cx="8229600" cy="203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Non-academic units collect data and monitor internal processes, analyze the results of these activities, and use the results to monitor and improve quality, research, and services. </a:t>
          </a:r>
          <a:endParaRPr lang="en-US" sz="3000" kern="1200" dirty="0"/>
        </a:p>
      </dsp:txBody>
      <dsp:txXfrm>
        <a:off x="99380" y="2542880"/>
        <a:ext cx="8030840" cy="1837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B87FB-E609-42B6-B1F6-7854D4617FC0}">
      <dsp:nvSpPr>
        <dsp:cNvPr id="0" name=""/>
        <dsp:cNvSpPr/>
      </dsp:nvSpPr>
      <dsp:spPr>
        <a:xfrm>
          <a:off x="0" y="43799"/>
          <a:ext cx="8229600" cy="570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Develop, monitor, and assess unit goals annually (includes strategic plans).</a:t>
          </a:r>
          <a:endParaRPr lang="en-US" sz="1500" kern="1200"/>
        </a:p>
      </dsp:txBody>
      <dsp:txXfrm>
        <a:off x="27843" y="71642"/>
        <a:ext cx="8173914" cy="514689"/>
      </dsp:txXfrm>
    </dsp:sp>
    <dsp:sp modelId="{E902BFD6-5A27-4F27-AA1A-7B4C3C73AF7E}">
      <dsp:nvSpPr>
        <dsp:cNvPr id="0" name=""/>
        <dsp:cNvSpPr/>
      </dsp:nvSpPr>
      <dsp:spPr>
        <a:xfrm>
          <a:off x="0" y="657374"/>
          <a:ext cx="8229600" cy="570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Collect and review unit goal assessments annually.</a:t>
          </a:r>
          <a:endParaRPr lang="en-US" sz="1500" kern="1200"/>
        </a:p>
      </dsp:txBody>
      <dsp:txXfrm>
        <a:off x="27843" y="685217"/>
        <a:ext cx="8173914" cy="514689"/>
      </dsp:txXfrm>
    </dsp:sp>
    <dsp:sp modelId="{60CF6FBF-40CA-4785-B3E5-8CBD1D9961F0}">
      <dsp:nvSpPr>
        <dsp:cNvPr id="0" name=""/>
        <dsp:cNvSpPr/>
      </dsp:nvSpPr>
      <dsp:spPr>
        <a:xfrm>
          <a:off x="0" y="1270949"/>
          <a:ext cx="8229600" cy="570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Monitor assessment of service delivery in the unit’s programs.</a:t>
          </a:r>
          <a:endParaRPr lang="en-US" sz="1500" kern="1200"/>
        </a:p>
      </dsp:txBody>
      <dsp:txXfrm>
        <a:off x="27843" y="1298792"/>
        <a:ext cx="8173914" cy="514689"/>
      </dsp:txXfrm>
    </dsp:sp>
    <dsp:sp modelId="{25FEBB4D-0524-4F54-B351-A4DFB2AC4F51}">
      <dsp:nvSpPr>
        <dsp:cNvPr id="0" name=""/>
        <dsp:cNvSpPr/>
      </dsp:nvSpPr>
      <dsp:spPr>
        <a:xfrm>
          <a:off x="0" y="1884525"/>
          <a:ext cx="8229600" cy="570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Provide high quality and effective administrative support services, and periodically assess these services.</a:t>
          </a:r>
          <a:endParaRPr lang="en-US" sz="1500" kern="1200"/>
        </a:p>
      </dsp:txBody>
      <dsp:txXfrm>
        <a:off x="27843" y="1912368"/>
        <a:ext cx="8173914" cy="514689"/>
      </dsp:txXfrm>
    </dsp:sp>
    <dsp:sp modelId="{C1653F7D-64F1-446E-88D2-79F2890CF127}">
      <dsp:nvSpPr>
        <dsp:cNvPr id="0" name=""/>
        <dsp:cNvSpPr/>
      </dsp:nvSpPr>
      <dsp:spPr>
        <a:xfrm>
          <a:off x="0" y="2498100"/>
          <a:ext cx="8229600" cy="570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Provide high quality academic and student support services, and periodically assess these services. </a:t>
          </a:r>
          <a:endParaRPr lang="en-US" sz="1500" kern="1200"/>
        </a:p>
      </dsp:txBody>
      <dsp:txXfrm>
        <a:off x="27843" y="2525943"/>
        <a:ext cx="8173914" cy="514689"/>
      </dsp:txXfrm>
    </dsp:sp>
    <dsp:sp modelId="{CC5B516E-4E13-41BB-9F52-15B14DD89C16}">
      <dsp:nvSpPr>
        <dsp:cNvPr id="0" name=""/>
        <dsp:cNvSpPr/>
      </dsp:nvSpPr>
      <dsp:spPr>
        <a:xfrm>
          <a:off x="0" y="3111675"/>
          <a:ext cx="8229600" cy="570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Provide the enabling conditions and processes for faculty/student research, monitor faculty/student research and productivity, and assess this activity periodically.</a:t>
          </a:r>
          <a:endParaRPr lang="en-US" sz="1500" kern="1200"/>
        </a:p>
      </dsp:txBody>
      <dsp:txXfrm>
        <a:off x="27843" y="3139518"/>
        <a:ext cx="8173914" cy="514689"/>
      </dsp:txXfrm>
    </dsp:sp>
    <dsp:sp modelId="{C546660E-3B0C-4E2D-B889-3D407F19083A}">
      <dsp:nvSpPr>
        <dsp:cNvPr id="0" name=""/>
        <dsp:cNvSpPr/>
      </dsp:nvSpPr>
      <dsp:spPr>
        <a:xfrm>
          <a:off x="0" y="3725250"/>
          <a:ext cx="8229600" cy="570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Encourage and engage in community and public service, and periodically monitor and assess this activity.   </a:t>
          </a:r>
          <a:endParaRPr lang="en-US" sz="1500" kern="1200"/>
        </a:p>
      </dsp:txBody>
      <dsp:txXfrm>
        <a:off x="27843" y="3753093"/>
        <a:ext cx="8173914" cy="514689"/>
      </dsp:txXfrm>
    </dsp:sp>
    <dsp:sp modelId="{8847E8FB-EDBD-41EB-9DCC-ECBF7D0F4217}">
      <dsp:nvSpPr>
        <dsp:cNvPr id="0" name=""/>
        <dsp:cNvSpPr/>
      </dsp:nvSpPr>
      <dsp:spPr>
        <a:xfrm>
          <a:off x="0" y="4338825"/>
          <a:ext cx="8229600" cy="570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Allocate resources appropriately in response to the data gathered in the institutional effectiveness process.</a:t>
          </a:r>
          <a:endParaRPr lang="en-US" sz="1500" kern="1200" dirty="0"/>
        </a:p>
      </dsp:txBody>
      <dsp:txXfrm>
        <a:off x="27843" y="4366668"/>
        <a:ext cx="8173914" cy="514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556BB-3777-4760-84AF-9DE0CC13441F}">
      <dsp:nvSpPr>
        <dsp:cNvPr id="0" name=""/>
        <dsp:cNvSpPr/>
      </dsp:nvSpPr>
      <dsp:spPr>
        <a:xfrm>
          <a:off x="3470337" y="1855028"/>
          <a:ext cx="1554480" cy="1554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Effectiveness Documentation Report</a:t>
          </a:r>
          <a:endParaRPr lang="en-US" sz="1400" b="1" kern="1200" dirty="0"/>
        </a:p>
      </dsp:txBody>
      <dsp:txXfrm>
        <a:off x="3546220" y="1930911"/>
        <a:ext cx="1402714" cy="1402714"/>
      </dsp:txXfrm>
    </dsp:sp>
    <dsp:sp modelId="{579261B1-7814-4ACC-A268-5FB70D389E71}">
      <dsp:nvSpPr>
        <dsp:cNvPr id="0" name=""/>
        <dsp:cNvSpPr/>
      </dsp:nvSpPr>
      <dsp:spPr>
        <a:xfrm rot="16118787">
          <a:off x="3839562" y="1474476"/>
          <a:ext cx="7613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1317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59EB7-C22E-4CF9-98BD-74630411E355}">
      <dsp:nvSpPr>
        <dsp:cNvPr id="0" name=""/>
        <dsp:cNvSpPr/>
      </dsp:nvSpPr>
      <dsp:spPr>
        <a:xfrm>
          <a:off x="3509924" y="52422"/>
          <a:ext cx="1378000" cy="10415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Mission Alignment</a:t>
          </a:r>
          <a:endParaRPr lang="en-US" sz="1400" b="1" kern="1200" dirty="0"/>
        </a:p>
      </dsp:txBody>
      <dsp:txXfrm>
        <a:off x="3560766" y="103264"/>
        <a:ext cx="1276316" cy="939817"/>
      </dsp:txXfrm>
    </dsp:sp>
    <dsp:sp modelId="{95538A73-859D-4633-8D5E-EDFA636F33CC}">
      <dsp:nvSpPr>
        <dsp:cNvPr id="0" name=""/>
        <dsp:cNvSpPr/>
      </dsp:nvSpPr>
      <dsp:spPr>
        <a:xfrm rot="19318360">
          <a:off x="4995810" y="1940247"/>
          <a:ext cx="2732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28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4AFF2-C946-4F2C-B7D2-657CEE042C54}">
      <dsp:nvSpPr>
        <dsp:cNvPr id="0" name=""/>
        <dsp:cNvSpPr/>
      </dsp:nvSpPr>
      <dsp:spPr>
        <a:xfrm>
          <a:off x="5240092" y="851653"/>
          <a:ext cx="1236908" cy="10415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Non-Academic Goals</a:t>
          </a:r>
          <a:endParaRPr lang="en-US" sz="1600" kern="1200" dirty="0"/>
        </a:p>
      </dsp:txBody>
      <dsp:txXfrm>
        <a:off x="5290934" y="902495"/>
        <a:ext cx="1135224" cy="939817"/>
      </dsp:txXfrm>
    </dsp:sp>
    <dsp:sp modelId="{6360ED34-E8E3-4FC1-ADE7-FD82EDEC146D}">
      <dsp:nvSpPr>
        <dsp:cNvPr id="0" name=""/>
        <dsp:cNvSpPr/>
      </dsp:nvSpPr>
      <dsp:spPr>
        <a:xfrm rot="936599">
          <a:off x="5011601" y="2945840"/>
          <a:ext cx="7166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6619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ABB94-C042-436E-9681-782261BE87FB}">
      <dsp:nvSpPr>
        <dsp:cNvPr id="0" name=""/>
        <dsp:cNvSpPr/>
      </dsp:nvSpPr>
      <dsp:spPr>
        <a:xfrm>
          <a:off x="5715004" y="2667000"/>
          <a:ext cx="1041501" cy="10415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Service Delivery Goals </a:t>
          </a:r>
          <a:endParaRPr lang="en-US" sz="1400" b="1" kern="1200" dirty="0"/>
        </a:p>
      </dsp:txBody>
      <dsp:txXfrm>
        <a:off x="5765846" y="2717842"/>
        <a:ext cx="939817" cy="939817"/>
      </dsp:txXfrm>
    </dsp:sp>
    <dsp:sp modelId="{BDEBBE8E-BA87-4B14-9F6D-A636FF6D5759}">
      <dsp:nvSpPr>
        <dsp:cNvPr id="0" name=""/>
        <dsp:cNvSpPr/>
      </dsp:nvSpPr>
      <dsp:spPr>
        <a:xfrm rot="3970868">
          <a:off x="4369721" y="3748592"/>
          <a:ext cx="7413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1307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148A6-3883-4025-9382-B313EE9D263A}">
      <dsp:nvSpPr>
        <dsp:cNvPr id="0" name=""/>
        <dsp:cNvSpPr/>
      </dsp:nvSpPr>
      <dsp:spPr>
        <a:xfrm>
          <a:off x="4372490" y="4087676"/>
          <a:ext cx="1494908" cy="10415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Administrative Support Services</a:t>
          </a:r>
          <a:endParaRPr lang="en-US" sz="1400" b="1" kern="1200" dirty="0"/>
        </a:p>
      </dsp:txBody>
      <dsp:txXfrm>
        <a:off x="4423332" y="4138518"/>
        <a:ext cx="1393224" cy="939817"/>
      </dsp:txXfrm>
    </dsp:sp>
    <dsp:sp modelId="{5254317B-F1D5-4A84-AEEE-A56F2ED210EF}">
      <dsp:nvSpPr>
        <dsp:cNvPr id="0" name=""/>
        <dsp:cNvSpPr/>
      </dsp:nvSpPr>
      <dsp:spPr>
        <a:xfrm rot="6968193">
          <a:off x="3322107" y="3748592"/>
          <a:ext cx="7554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5410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E70E1-99AB-40D8-BA24-77517CFE50B5}">
      <dsp:nvSpPr>
        <dsp:cNvPr id="0" name=""/>
        <dsp:cNvSpPr/>
      </dsp:nvSpPr>
      <dsp:spPr>
        <a:xfrm>
          <a:off x="2588904" y="4087676"/>
          <a:ext cx="1378000" cy="10415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Academic and Student Support Services</a:t>
          </a:r>
          <a:endParaRPr lang="en-US" sz="1400" b="1" kern="1200" dirty="0"/>
        </a:p>
      </dsp:txBody>
      <dsp:txXfrm>
        <a:off x="2639746" y="4138518"/>
        <a:ext cx="1276316" cy="939817"/>
      </dsp:txXfrm>
    </dsp:sp>
    <dsp:sp modelId="{FB34A9A6-6136-455D-BAEB-C2BC933A9813}">
      <dsp:nvSpPr>
        <dsp:cNvPr id="0" name=""/>
        <dsp:cNvSpPr/>
      </dsp:nvSpPr>
      <dsp:spPr>
        <a:xfrm rot="9947979">
          <a:off x="2808136" y="2911429"/>
          <a:ext cx="6724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2475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92EF9-1390-4C50-A393-16B44838E3CC}">
      <dsp:nvSpPr>
        <dsp:cNvPr id="0" name=""/>
        <dsp:cNvSpPr/>
      </dsp:nvSpPr>
      <dsp:spPr>
        <a:xfrm>
          <a:off x="1440410" y="2647510"/>
          <a:ext cx="1378000" cy="10415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Research</a:t>
          </a:r>
          <a:endParaRPr lang="en-US" sz="1400" b="1" kern="1200" dirty="0"/>
        </a:p>
      </dsp:txBody>
      <dsp:txXfrm>
        <a:off x="1491252" y="2698352"/>
        <a:ext cx="1276316" cy="939817"/>
      </dsp:txXfrm>
    </dsp:sp>
    <dsp:sp modelId="{3241FDD7-324D-4E97-80AE-32E50FAE5361}">
      <dsp:nvSpPr>
        <dsp:cNvPr id="0" name=""/>
        <dsp:cNvSpPr/>
      </dsp:nvSpPr>
      <dsp:spPr>
        <a:xfrm rot="12984542">
          <a:off x="3137618" y="1949627"/>
          <a:ext cx="3687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8705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7731A-E76D-4832-96C5-E199F7EE89B4}">
      <dsp:nvSpPr>
        <dsp:cNvPr id="0" name=""/>
        <dsp:cNvSpPr/>
      </dsp:nvSpPr>
      <dsp:spPr>
        <a:xfrm>
          <a:off x="1905002" y="851653"/>
          <a:ext cx="1268601" cy="10415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Community and </a:t>
          </a:r>
          <a:r>
            <a:rPr lang="en-US" sz="1400" b="1" kern="1200" smtClean="0"/>
            <a:t>Public Service</a:t>
          </a:r>
          <a:endParaRPr lang="en-US" sz="1400" b="1" kern="1200" dirty="0"/>
        </a:p>
      </dsp:txBody>
      <dsp:txXfrm>
        <a:off x="1955844" y="902495"/>
        <a:ext cx="1166917" cy="939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F840D0-4D86-4458-BCAE-A7DB9DC88365}" type="datetimeFigureOut">
              <a:rPr lang="en-US"/>
              <a:pPr>
                <a:defRPr/>
              </a:pPr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A86CC-D6D7-49E3-A1A7-B505C840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3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A8FA7D-24BF-40B7-B54D-E7E2874E6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62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out the AAP and SLO guides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7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039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039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B547-F55B-4CC4-9E9A-5A14887A29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8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AB301-EF23-4684-969A-963CDA901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0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7D542-E6C6-45CA-8A37-63542ABE8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4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82119-78DB-442D-BC9B-EF2A141B5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5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D03B6-F85A-4C0D-8C18-83FC65E986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6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8F3B-2AB7-461E-A5CA-0EF4432E3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1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CD1E5-09AC-4563-BA14-8751A8D9B2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89588-0A36-4B2F-96ED-51CC6B38BF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9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15D21-6D40-4E45-9A04-E47F1B8350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9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C8F3-31A7-474A-8622-0839F36812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7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26F9A-AC0D-4061-9587-5952EE1F4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2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933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3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3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4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4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5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5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5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6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6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6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6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6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6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36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936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936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9937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937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7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7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7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C1FD47C-D189-4F14-A560-C0542A44E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5" name="Picture 16" descr="UFsignatureTheme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75375"/>
            <a:ext cx="1981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0" y="59436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4572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SACS Coordinators Meeting</a:t>
            </a:r>
            <a:br>
              <a:rPr lang="en-US" dirty="0" smtClean="0"/>
            </a:br>
            <a:r>
              <a:rPr lang="en-US" dirty="0" smtClean="0"/>
              <a:t>Non-Academic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81000" y="2514600"/>
            <a:ext cx="8534400" cy="3124200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Wednesday, October 31, 2012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Timothy Brophy – Director, Institutional Assessment</a:t>
            </a:r>
          </a:p>
          <a:p>
            <a:pPr eaLnBrk="1" hangingPunct="1">
              <a:defRPr/>
            </a:pPr>
            <a:r>
              <a:rPr lang="en-US" sz="2800" dirty="0" smtClean="0"/>
              <a:t>Cheryl Gater – Director, SACS Accreditation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Today’s 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Institutional Effectiveness Reports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Compliance Assist Data Entry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Outreach and Public Service Programs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Discussion/Questions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1" name="Picture 13" descr="Monogram-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629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17621" y="3604032"/>
            <a:ext cx="1587379" cy="53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Calibri"/>
                <a:ea typeface="Calibri"/>
                <a:cs typeface="Times New Roman"/>
              </a:rPr>
              <a:t>Institutional </a:t>
            </a:r>
            <a:r>
              <a:rPr lang="en-US" b="1" dirty="0">
                <a:effectLst/>
                <a:latin typeface="Calibri"/>
                <a:ea typeface="Calibri"/>
                <a:cs typeface="Times New Roman"/>
              </a:rPr>
              <a:t>Effectiveness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242707"/>
              </p:ext>
            </p:extLst>
          </p:nvPr>
        </p:nvGraphicFramePr>
        <p:xfrm>
          <a:off x="876301" y="1752600"/>
          <a:ext cx="7162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UF Assessment Process</a:t>
            </a:r>
            <a:endParaRPr lang="en-US" sz="3200" b="1" dirty="0"/>
          </a:p>
        </p:txBody>
      </p:sp>
      <p:sp>
        <p:nvSpPr>
          <p:cNvPr id="8" name="Curved Down Arrow 7"/>
          <p:cNvSpPr/>
          <p:nvPr/>
        </p:nvSpPr>
        <p:spPr>
          <a:xfrm>
            <a:off x="762001" y="1596667"/>
            <a:ext cx="7391400" cy="1942601"/>
          </a:xfrm>
          <a:prstGeom prst="curvedDownArrow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Curved Up Arrow 8"/>
          <p:cNvSpPr/>
          <p:nvPr/>
        </p:nvSpPr>
        <p:spPr>
          <a:xfrm flipH="1">
            <a:off x="732693" y="4343400"/>
            <a:ext cx="7315201" cy="2143124"/>
          </a:xfrm>
          <a:prstGeom prst="curvedUpArrow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7239000" y="3604032"/>
            <a:ext cx="1371600" cy="58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Calibri"/>
                <a:ea typeface="Calibri"/>
                <a:cs typeface="Times New Roman"/>
              </a:rPr>
              <a:t>Assessment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 rot="18964749">
            <a:off x="1315037" y="3436594"/>
            <a:ext cx="5714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itchFamily="34" charset="0"/>
              </a:rPr>
              <a:t>UF MISSION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2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75041E-98A7-41A4-B9DB-50037C656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1D75041E-98A7-41A4-B9DB-50037C656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1D75041E-98A7-41A4-B9DB-50037C656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graphicEl>
                                              <a:dgm id="{1D75041E-98A7-41A4-B9DB-50037C656E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187FB0-9FA7-4A38-83B3-7F9342FD0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BB187FB0-9FA7-4A38-83B3-7F9342FD0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BB187FB0-9FA7-4A38-83B3-7F9342FD0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BB187FB0-9FA7-4A38-83B3-7F9342FD0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7A442E-77E9-49F3-A12A-097E9FE60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187A442E-77E9-49F3-A12A-097E9FE60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187A442E-77E9-49F3-A12A-097E9FE60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187A442E-77E9-49F3-A12A-097E9FE60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E80590-5633-4BDF-96C8-FF891884C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6BE80590-5633-4BDF-96C8-FF891884C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6BE80590-5633-4BDF-96C8-FF891884C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6BE80590-5633-4BDF-96C8-FF891884CF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4BAB70-ADD1-46AD-9A8C-A39C7A222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EA4BAB70-ADD1-46AD-9A8C-A39C7A222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EA4BAB70-ADD1-46AD-9A8C-A39C7A222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dgm id="{EA4BAB70-ADD1-46AD-9A8C-A39C7A222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3514CF-31C1-4C3D-9C40-C3059FE8A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dgm id="{0D3514CF-31C1-4C3D-9C40-C3059FE8A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0D3514CF-31C1-4C3D-9C40-C3059FE8A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0D3514CF-31C1-4C3D-9C40-C3059FE8A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7" grpId="0">
        <p:bldSub>
          <a:bldDgm bld="one"/>
        </p:bldSub>
      </p:bldGraphic>
      <p:bldP spid="8" grpId="0" animBg="1"/>
      <p:bldP spid="9" grpId="0" animBg="1"/>
      <p:bldP spid="1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/>
              </a:rPr>
              <a:t>Institutional Effectiveness – 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Core requirement 2.5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r>
              <a:rPr lang="en-US" sz="2800" dirty="0">
                <a:effectLst/>
              </a:rPr>
              <a:t>The institution engages in ongoing, integrated,  and institution-wide research-based planning and evaluation processes that (1) incorporate a systematic review of institutional mission, goals, and outcomes; (2) result in continuing improvement in institutional quality; and (3) demonstrate  the institution is effectively  accomplishing its mission. (p. 18</a:t>
            </a:r>
            <a:r>
              <a:rPr lang="en-US" sz="2800" dirty="0" smtClean="0">
                <a:effectLst/>
              </a:rPr>
              <a:t>) </a:t>
            </a:r>
          </a:p>
          <a:p>
            <a:r>
              <a:rPr lang="en-US" sz="2000" dirty="0" smtClean="0">
                <a:effectLst/>
              </a:rPr>
              <a:t>Southern </a:t>
            </a:r>
            <a:r>
              <a:rPr lang="en-US" sz="2000" dirty="0">
                <a:effectLst/>
              </a:rPr>
              <a:t>Association of Colleges and Schools Commission on Colleges (SACSCOC). </a:t>
            </a:r>
            <a:r>
              <a:rPr lang="en-US" sz="1800" dirty="0">
                <a:effectLst/>
              </a:rPr>
              <a:t>(2011, December). </a:t>
            </a:r>
            <a:r>
              <a:rPr lang="en-US" sz="1800" i="1" dirty="0">
                <a:effectLst/>
              </a:rPr>
              <a:t>Accrediting Standards.</a:t>
            </a:r>
            <a:r>
              <a:rPr lang="en-US" sz="1800" dirty="0">
                <a:effectLst/>
              </a:rPr>
              <a:t> Retrieved January 24, 2012, from Southern Association of Colleges and Schools Commission on Colleges: http://sacscoc.org/pdf/2012PrinciplesOfAcreditation.pdf</a:t>
            </a: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The Role of the Non-Academic Units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467258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01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CA9F78-77AD-4C5E-96EA-E9616F4D1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2ACA9F78-77AD-4C5E-96EA-E9616F4D1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2ACA9F78-77AD-4C5E-96EA-E9616F4D1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2ACA9F78-77AD-4C5E-96EA-E9616F4D1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2ACA9F78-77AD-4C5E-96EA-E9616F4D16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623565-894D-451F-AEA8-1F98705AD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8A623565-894D-451F-AEA8-1F98705AD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8A623565-894D-451F-AEA8-1F98705AD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8A623565-894D-451F-AEA8-1F98705AD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8A623565-894D-451F-AEA8-1F98705AD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/>
              </a:rPr>
              <a:t>Responsibilities of Non-academic Units for Institutional </a:t>
            </a:r>
            <a:r>
              <a:rPr lang="en-US" sz="3600" dirty="0" smtClean="0">
                <a:effectLst/>
              </a:rPr>
              <a:t>Effectiveness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113130"/>
              </p:ext>
            </p:extLst>
          </p:nvPr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226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DB87FB-E609-42B6-B1F6-7854D4617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CDB87FB-E609-42B6-B1F6-7854D4617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02BFD6-5A27-4F27-AA1A-7B4C3C73A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902BFD6-5A27-4F27-AA1A-7B4C3C73AF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CF6FBF-40CA-4785-B3E5-8CBD1D996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0CF6FBF-40CA-4785-B3E5-8CBD1D9961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FEBB4D-0524-4F54-B351-A4DFB2AC4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5FEBB4D-0524-4F54-B351-A4DFB2AC4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653F7D-64F1-446E-88D2-79F2890CF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1653F7D-64F1-446E-88D2-79F2890CF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5B516E-4E13-41BB-9F52-15B14DD89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C5B516E-4E13-41BB-9F52-15B14DD89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46660E-3B0C-4E2D-B889-3D407F190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C546660E-3B0C-4E2D-B889-3D407F190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47E8FB-EDBD-41EB-9DCC-ECBF7D0F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8847E8FB-EDBD-41EB-9DCC-ECBF7D0F4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590703"/>
              </p:ext>
            </p:extLst>
          </p:nvPr>
        </p:nvGraphicFramePr>
        <p:xfrm>
          <a:off x="533400" y="15240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sz="3200" dirty="0" smtClean="0">
                <a:effectLst/>
              </a:rPr>
              <a:t>Effectiveness Documentation Reports</a:t>
            </a:r>
            <a:br>
              <a:rPr lang="en-US" sz="3200" dirty="0" smtClean="0">
                <a:effectLst/>
              </a:rPr>
            </a:br>
            <a:r>
              <a:rPr lang="en-US" sz="3200" i="1" dirty="0" smtClean="0">
                <a:effectLst/>
              </a:rPr>
              <a:t>Due </a:t>
            </a:r>
            <a:r>
              <a:rPr lang="en-US" sz="3200" i="1" dirty="0">
                <a:effectLst/>
              </a:rPr>
              <a:t>N</a:t>
            </a:r>
            <a:r>
              <a:rPr lang="en-US" sz="3200" i="1" dirty="0" smtClean="0">
                <a:effectLst/>
              </a:rPr>
              <a:t>ovember 30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47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C556BB-3777-4760-84AF-9DE0CC134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CBC556BB-3777-4760-84AF-9DE0CC134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CBC556BB-3777-4760-84AF-9DE0CC134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CBC556BB-3777-4760-84AF-9DE0CC134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CBC556BB-3777-4760-84AF-9DE0CC1344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261B1-7814-4ACC-A268-5FB70D389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79261B1-7814-4ACC-A268-5FB70D389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579261B1-7814-4ACC-A268-5FB70D389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579261B1-7814-4ACC-A268-5FB70D389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579261B1-7814-4ACC-A268-5FB70D389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459EB7-C22E-4CF9-98BD-74630411E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DC459EB7-C22E-4CF9-98BD-74630411E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DC459EB7-C22E-4CF9-98BD-74630411E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DC459EB7-C22E-4CF9-98BD-74630411E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DC459EB7-C22E-4CF9-98BD-74630411E3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538A73-859D-4633-8D5E-EDFA636F3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95538A73-859D-4633-8D5E-EDFA636F3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95538A73-859D-4633-8D5E-EDFA636F3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95538A73-859D-4633-8D5E-EDFA636F3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95538A73-859D-4633-8D5E-EDFA636F33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4AFF2-C946-4F2C-B7D2-657CEE042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6044AFF2-C946-4F2C-B7D2-657CEE042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6044AFF2-C946-4F2C-B7D2-657CEE042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044AFF2-C946-4F2C-B7D2-657CEE042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6044AFF2-C946-4F2C-B7D2-657CEE042C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0ED34-E8E3-4FC1-ADE7-FD82EDEC1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6360ED34-E8E3-4FC1-ADE7-FD82EDEC1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6360ED34-E8E3-4FC1-ADE7-FD82EDEC1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6360ED34-E8E3-4FC1-ADE7-FD82EDEC1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6360ED34-E8E3-4FC1-ADE7-FD82EDEC14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AABB94-C042-436E-9681-782261BE8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09AABB94-C042-436E-9681-782261BE8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09AABB94-C042-436E-9681-782261BE8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09AABB94-C042-436E-9681-782261BE8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09AABB94-C042-436E-9681-782261BE87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EBBE8E-BA87-4B14-9F6D-A636FF6D5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BDEBBE8E-BA87-4B14-9F6D-A636FF6D5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BDEBBE8E-BA87-4B14-9F6D-A636FF6D5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BDEBBE8E-BA87-4B14-9F6D-A636FF6D5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BDEBBE8E-BA87-4B14-9F6D-A636FF6D5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3148A6-3883-4025-9382-B313EE9D2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693148A6-3883-4025-9382-B313EE9D2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693148A6-3883-4025-9382-B313EE9D2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693148A6-3883-4025-9382-B313EE9D2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693148A6-3883-4025-9382-B313EE9D2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54317B-F1D5-4A84-AEEE-A56F2ED21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5254317B-F1D5-4A84-AEEE-A56F2ED21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5254317B-F1D5-4A84-AEEE-A56F2ED21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5254317B-F1D5-4A84-AEEE-A56F2ED21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5254317B-F1D5-4A84-AEEE-A56F2ED21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6E70E1-99AB-40D8-BA24-77517CFE5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026E70E1-99AB-40D8-BA24-77517CFE5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026E70E1-99AB-40D8-BA24-77517CFE5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026E70E1-99AB-40D8-BA24-77517CFE5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026E70E1-99AB-40D8-BA24-77517CFE5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34A9A6-6136-455D-BAEB-C2BC933A9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FB34A9A6-6136-455D-BAEB-C2BC933A9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FB34A9A6-6136-455D-BAEB-C2BC933A9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FB34A9A6-6136-455D-BAEB-C2BC933A9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FB34A9A6-6136-455D-BAEB-C2BC933A98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C92EF9-1390-4C50-A393-16B44838E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02C92EF9-1390-4C50-A393-16B44838E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02C92EF9-1390-4C50-A393-16B44838E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02C92EF9-1390-4C50-A393-16B44838E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02C92EF9-1390-4C50-A393-16B44838E3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41FDD7-324D-4E97-80AE-32E50FAE5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3241FDD7-324D-4E97-80AE-32E50FAE5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3241FDD7-324D-4E97-80AE-32E50FAE5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graphicEl>
                                              <a:dgm id="{3241FDD7-324D-4E97-80AE-32E50FAE5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graphicEl>
                                              <a:dgm id="{3241FDD7-324D-4E97-80AE-32E50FAE5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A7731A-E76D-4832-96C5-E199F7EE8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CDA7731A-E76D-4832-96C5-E199F7EE8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CDA7731A-E76D-4832-96C5-E199F7EE8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CDA7731A-E76D-4832-96C5-E199F7EE8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graphicEl>
                                              <a:dgm id="{CDA7731A-E76D-4832-96C5-E199F7EE8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Effectiveness Documentation Report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r>
              <a:rPr lang="en-US" dirty="0" smtClean="0"/>
              <a:t>Rubric will be used to review the documentation reports</a:t>
            </a:r>
          </a:p>
          <a:p>
            <a:r>
              <a:rPr lang="en-US" dirty="0" smtClean="0"/>
              <a:t>These present criteria for each section of the documentation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5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5" descr="Monogram-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1964</TotalTime>
  <Words>417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Beam</vt:lpstr>
      <vt:lpstr>SACS Coordinators Meeting Non-Academic Units</vt:lpstr>
      <vt:lpstr>Today’s Agenda</vt:lpstr>
      <vt:lpstr>The UF Assessment Process</vt:lpstr>
      <vt:lpstr>Institutional Effectiveness –  Core requirement 2.5</vt:lpstr>
      <vt:lpstr>The Role of the Non-Academic Units</vt:lpstr>
      <vt:lpstr>Responsibilities of Non-academic Units for Institutional Effectiveness</vt:lpstr>
      <vt:lpstr>Effectiveness Documentation Reports Due November 30</vt:lpstr>
      <vt:lpstr>Effectiveness Documentation Report Review</vt:lpstr>
      <vt:lpstr>Thank you!</vt:lpstr>
    </vt:vector>
  </TitlesOfParts>
  <Company>Finance and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Create The Next Great Website!</dc:title>
  <dc:creator>danwill</dc:creator>
  <cp:lastModifiedBy>Cheryl Gater</cp:lastModifiedBy>
  <cp:revision>88</cp:revision>
  <cp:lastPrinted>2012-09-12T11:16:46Z</cp:lastPrinted>
  <dcterms:created xsi:type="dcterms:W3CDTF">2007-03-21T12:12:53Z</dcterms:created>
  <dcterms:modified xsi:type="dcterms:W3CDTF">2012-10-31T15:18:32Z</dcterms:modified>
</cp:coreProperties>
</file>