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85" r:id="rId22"/>
    <p:sldId id="286" r:id="rId23"/>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B6C3E-5D50-445F-A028-2D47428D9E9D}" type="doc">
      <dgm:prSet loTypeId="urn:microsoft.com/office/officeart/2005/8/layout/cycle3" loCatId="cycle" qsTypeId="urn:microsoft.com/office/officeart/2005/8/quickstyle/simple1" qsCatId="simple" csTypeId="urn:microsoft.com/office/officeart/2005/8/colors/accent0_3" csCatId="mainScheme" phldr="1"/>
      <dgm:spPr/>
      <dgm:t>
        <a:bodyPr/>
        <a:lstStyle/>
        <a:p>
          <a:endParaRPr lang="en-US"/>
        </a:p>
      </dgm:t>
    </dgm:pt>
    <dgm:pt modelId="{F81F1F64-3C29-4459-B08E-D2F3649C195C}">
      <dgm:prSet phldrT="[Text]" custT="1"/>
      <dgm:spPr>
        <a:solidFill>
          <a:srgbClr val="C00000"/>
        </a:solidFill>
      </dgm:spPr>
      <dgm:t>
        <a:bodyPr/>
        <a:lstStyle/>
        <a:p>
          <a:pPr algn="ctr"/>
          <a:r>
            <a:rPr lang="en-US" sz="1400" b="1" dirty="0" smtClean="0"/>
            <a:t>Modify and Improve</a:t>
          </a:r>
          <a:endParaRPr lang="en-US" sz="1400" b="1" dirty="0"/>
        </a:p>
      </dgm:t>
    </dgm:pt>
    <dgm:pt modelId="{3D537D85-EA06-495D-AE7F-CA0FD7EE6C5C}" type="sibTrans" cxnId="{1D465403-F2B8-4AEA-82BE-0815D171A30A}">
      <dgm:prSet/>
      <dgm:spPr/>
      <dgm:t>
        <a:bodyPr/>
        <a:lstStyle/>
        <a:p>
          <a:pPr algn="ctr"/>
          <a:endParaRPr lang="en-US"/>
        </a:p>
      </dgm:t>
    </dgm:pt>
    <dgm:pt modelId="{28198558-704E-4CA9-9C2A-19BAF5E53D55}" type="parTrans" cxnId="{1D465403-F2B8-4AEA-82BE-0815D171A30A}">
      <dgm:prSet/>
      <dgm:spPr/>
      <dgm:t>
        <a:bodyPr/>
        <a:lstStyle/>
        <a:p>
          <a:pPr algn="ctr"/>
          <a:endParaRPr lang="en-US"/>
        </a:p>
      </dgm:t>
    </dgm:pt>
    <dgm:pt modelId="{D0438B97-DC2E-4ED7-BEBB-CBE92E43E99A}">
      <dgm:prSet phldrT="[Text]" custT="1"/>
      <dgm:spPr>
        <a:solidFill>
          <a:srgbClr val="C00000"/>
        </a:solidFill>
      </dgm:spPr>
      <dgm:t>
        <a:bodyPr/>
        <a:lstStyle/>
        <a:p>
          <a:pPr algn="ctr"/>
          <a:r>
            <a:rPr lang="en-US" sz="1400" b="1" dirty="0" smtClean="0"/>
            <a:t>Interpret and Evaluate the Data</a:t>
          </a:r>
          <a:endParaRPr lang="en-US" sz="1400" b="1" dirty="0"/>
        </a:p>
      </dgm:t>
    </dgm:pt>
    <dgm:pt modelId="{EE4C66B1-9BD4-46F5-AFFD-9EB4B7283555}" type="sibTrans" cxnId="{507A95A8-BF36-4323-B43B-1B95E14CEFED}">
      <dgm:prSet/>
      <dgm:spPr/>
      <dgm:t>
        <a:bodyPr/>
        <a:lstStyle/>
        <a:p>
          <a:pPr algn="ctr"/>
          <a:endParaRPr lang="en-US"/>
        </a:p>
      </dgm:t>
    </dgm:pt>
    <dgm:pt modelId="{BF9FF99B-F782-4605-B4A8-F68EF28AC06B}" type="parTrans" cxnId="{507A95A8-BF36-4323-B43B-1B95E14CEFED}">
      <dgm:prSet/>
      <dgm:spPr/>
      <dgm:t>
        <a:bodyPr/>
        <a:lstStyle/>
        <a:p>
          <a:pPr algn="ctr"/>
          <a:endParaRPr lang="en-US"/>
        </a:p>
      </dgm:t>
    </dgm:pt>
    <dgm:pt modelId="{CB73D75C-0D31-4CA3-963A-7E7F29A4B857}">
      <dgm:prSet phldrT="[Text]" custT="1"/>
      <dgm:spPr>
        <a:solidFill>
          <a:srgbClr val="7030A0"/>
        </a:solidFill>
      </dgm:spPr>
      <dgm:t>
        <a:bodyPr/>
        <a:lstStyle/>
        <a:p>
          <a:pPr algn="ctr"/>
          <a:r>
            <a:rPr lang="en-US" sz="1400" b="1" dirty="0" smtClean="0"/>
            <a:t>Implement the Plan and Gather Data</a:t>
          </a:r>
          <a:endParaRPr lang="en-US" sz="1400" b="1" dirty="0"/>
        </a:p>
      </dgm:t>
    </dgm:pt>
    <dgm:pt modelId="{C6388468-6325-43C9-962A-0EE2C1E24CE3}" type="sibTrans" cxnId="{D023719E-8510-4343-A2D3-6EF9F849175C}">
      <dgm:prSet/>
      <dgm:spPr/>
      <dgm:t>
        <a:bodyPr/>
        <a:lstStyle/>
        <a:p>
          <a:pPr algn="ctr"/>
          <a:endParaRPr lang="en-US"/>
        </a:p>
      </dgm:t>
    </dgm:pt>
    <dgm:pt modelId="{1477AC2E-1B9F-448A-A419-376BFFB0F145}" type="parTrans" cxnId="{D023719E-8510-4343-A2D3-6EF9F849175C}">
      <dgm:prSet/>
      <dgm:spPr/>
      <dgm:t>
        <a:bodyPr/>
        <a:lstStyle/>
        <a:p>
          <a:pPr algn="ctr"/>
          <a:endParaRPr lang="en-US"/>
        </a:p>
      </dgm:t>
    </dgm:pt>
    <dgm:pt modelId="{69811CCC-F990-4F25-96ED-B26751C7B3DD}">
      <dgm:prSet phldrT="[Text]" custT="1"/>
      <dgm:spPr>
        <a:solidFill>
          <a:srgbClr val="002060"/>
        </a:solidFill>
      </dgm:spPr>
      <dgm:t>
        <a:bodyPr/>
        <a:lstStyle/>
        <a:p>
          <a:pPr algn="ctr"/>
          <a:r>
            <a:rPr lang="en-US" sz="1400" b="1" dirty="0" smtClean="0"/>
            <a:t>Assessment Planning</a:t>
          </a:r>
          <a:endParaRPr lang="en-US" sz="1400" b="1" dirty="0"/>
        </a:p>
      </dgm:t>
    </dgm:pt>
    <dgm:pt modelId="{C1E16ABC-A7E1-460A-B5A9-BDCA8F14BBED}" type="sibTrans" cxnId="{F29D3550-5CA6-4D25-B609-32359E261124}">
      <dgm:prSet/>
      <dgm:spPr/>
      <dgm:t>
        <a:bodyPr/>
        <a:lstStyle/>
        <a:p>
          <a:pPr algn="ctr"/>
          <a:endParaRPr lang="en-US"/>
        </a:p>
      </dgm:t>
    </dgm:pt>
    <dgm:pt modelId="{1A2BEF09-BAF7-4C56-8432-42694D7B7A09}" type="parTrans" cxnId="{F29D3550-5CA6-4D25-B609-32359E261124}">
      <dgm:prSet/>
      <dgm:spPr/>
      <dgm:t>
        <a:bodyPr/>
        <a:lstStyle/>
        <a:p>
          <a:pPr algn="ctr"/>
          <a:endParaRPr lang="en-US"/>
        </a:p>
      </dgm:t>
    </dgm:pt>
    <dgm:pt modelId="{2833B496-750B-4D05-BD09-1E8B149FE668}">
      <dgm:prSet phldrT="[Text]" custT="1"/>
      <dgm:spPr>
        <a:solidFill>
          <a:srgbClr val="7030A0"/>
        </a:solidFill>
      </dgm:spPr>
      <dgm:t>
        <a:bodyPr/>
        <a:lstStyle/>
        <a:p>
          <a:pPr algn="ctr"/>
          <a:r>
            <a:rPr lang="en-US" sz="1400" b="1" dirty="0" smtClean="0"/>
            <a:t>Establish Mission, Goals, and Outcomes</a:t>
          </a:r>
          <a:endParaRPr lang="en-US" sz="1400" b="1" dirty="0"/>
        </a:p>
      </dgm:t>
    </dgm:pt>
    <dgm:pt modelId="{0FDC86C4-F8E1-4824-A88F-66B8B3561065}" type="sibTrans" cxnId="{D817E32D-7D69-4CB4-ADA2-24027A2C426E}">
      <dgm:prSet/>
      <dgm:spPr/>
      <dgm:t>
        <a:bodyPr/>
        <a:lstStyle/>
        <a:p>
          <a:pPr algn="ctr"/>
          <a:endParaRPr lang="en-US" sz="1100"/>
        </a:p>
      </dgm:t>
    </dgm:pt>
    <dgm:pt modelId="{765608D3-8ED1-4FF2-87E9-D41FEF079892}" type="parTrans" cxnId="{D817E32D-7D69-4CB4-ADA2-24027A2C426E}">
      <dgm:prSet/>
      <dgm:spPr/>
      <dgm:t>
        <a:bodyPr/>
        <a:lstStyle/>
        <a:p>
          <a:pPr algn="ctr"/>
          <a:endParaRPr lang="en-US"/>
        </a:p>
      </dgm:t>
    </dgm:pt>
    <dgm:pt modelId="{B40E1C39-7780-4853-811D-22079755A0E2}" type="pres">
      <dgm:prSet presAssocID="{375B6C3E-5D50-445F-A028-2D47428D9E9D}" presName="Name0" presStyleCnt="0">
        <dgm:presLayoutVars>
          <dgm:dir/>
          <dgm:resizeHandles val="exact"/>
        </dgm:presLayoutVars>
      </dgm:prSet>
      <dgm:spPr/>
      <dgm:t>
        <a:bodyPr/>
        <a:lstStyle/>
        <a:p>
          <a:endParaRPr lang="en-US"/>
        </a:p>
      </dgm:t>
    </dgm:pt>
    <dgm:pt modelId="{D923972C-3CDE-43F8-A388-3EC994C371FC}" type="pres">
      <dgm:prSet presAssocID="{375B6C3E-5D50-445F-A028-2D47428D9E9D}" presName="cycle" presStyleCnt="0"/>
      <dgm:spPr/>
      <dgm:t>
        <a:bodyPr/>
        <a:lstStyle/>
        <a:p>
          <a:endParaRPr lang="en-US"/>
        </a:p>
      </dgm:t>
    </dgm:pt>
    <dgm:pt modelId="{1D75041E-98A7-41A4-B9DB-50037C656E11}" type="pres">
      <dgm:prSet presAssocID="{2833B496-750B-4D05-BD09-1E8B149FE668}" presName="nodeFirstNode" presStyleLbl="node1" presStyleIdx="0" presStyleCnt="5" custScaleY="128122">
        <dgm:presLayoutVars>
          <dgm:bulletEnabled val="1"/>
        </dgm:presLayoutVars>
      </dgm:prSet>
      <dgm:spPr/>
      <dgm:t>
        <a:bodyPr/>
        <a:lstStyle/>
        <a:p>
          <a:endParaRPr lang="en-US"/>
        </a:p>
      </dgm:t>
    </dgm:pt>
    <dgm:pt modelId="{BB187FB0-9FA7-4A38-83B3-7F9342FD0C49}" type="pres">
      <dgm:prSet presAssocID="{0FDC86C4-F8E1-4824-A88F-66B8B3561065}" presName="sibTransFirstNode" presStyleLbl="bgShp" presStyleIdx="0" presStyleCnt="1" custLinFactNeighborX="-37" custLinFactNeighborY="-1388"/>
      <dgm:spPr/>
      <dgm:t>
        <a:bodyPr/>
        <a:lstStyle/>
        <a:p>
          <a:endParaRPr lang="en-US"/>
        </a:p>
      </dgm:t>
    </dgm:pt>
    <dgm:pt modelId="{187A442E-77E9-49F3-A12A-097E9FE60DA8}" type="pres">
      <dgm:prSet presAssocID="{69811CCC-F990-4F25-96ED-B26751C7B3DD}" presName="nodeFollowingNodes" presStyleLbl="node1" presStyleIdx="1" presStyleCnt="5" custScaleY="128122" custRadScaleRad="97401" custRadScaleInc="13398">
        <dgm:presLayoutVars>
          <dgm:bulletEnabled val="1"/>
        </dgm:presLayoutVars>
      </dgm:prSet>
      <dgm:spPr/>
      <dgm:t>
        <a:bodyPr/>
        <a:lstStyle/>
        <a:p>
          <a:endParaRPr lang="en-US"/>
        </a:p>
      </dgm:t>
    </dgm:pt>
    <dgm:pt modelId="{6BE80590-5633-4BDF-96C8-FF891884CFEF}" type="pres">
      <dgm:prSet presAssocID="{CB73D75C-0D31-4CA3-963A-7E7F29A4B857}" presName="nodeFollowingNodes" presStyleLbl="node1" presStyleIdx="2" presStyleCnt="5" custScaleY="128122">
        <dgm:presLayoutVars>
          <dgm:bulletEnabled val="1"/>
        </dgm:presLayoutVars>
      </dgm:prSet>
      <dgm:spPr/>
      <dgm:t>
        <a:bodyPr/>
        <a:lstStyle/>
        <a:p>
          <a:endParaRPr lang="en-US"/>
        </a:p>
      </dgm:t>
    </dgm:pt>
    <dgm:pt modelId="{EA4BAB70-ADD1-46AD-9A8C-A39C7A222E2E}" type="pres">
      <dgm:prSet presAssocID="{D0438B97-DC2E-4ED7-BEBB-CBE92E43E99A}" presName="nodeFollowingNodes" presStyleLbl="node1" presStyleIdx="3" presStyleCnt="5" custScaleY="128122">
        <dgm:presLayoutVars>
          <dgm:bulletEnabled val="1"/>
        </dgm:presLayoutVars>
      </dgm:prSet>
      <dgm:spPr/>
      <dgm:t>
        <a:bodyPr/>
        <a:lstStyle/>
        <a:p>
          <a:endParaRPr lang="en-US"/>
        </a:p>
      </dgm:t>
    </dgm:pt>
    <dgm:pt modelId="{0D3514CF-31C1-4C3D-9C40-C3059FE8AAD0}" type="pres">
      <dgm:prSet presAssocID="{F81F1F64-3C29-4459-B08E-D2F3649C195C}" presName="nodeFollowingNodes" presStyleLbl="node1" presStyleIdx="4" presStyleCnt="5" custScaleY="128122" custRadScaleRad="94026" custRadScaleInc="-13737">
        <dgm:presLayoutVars>
          <dgm:bulletEnabled val="1"/>
        </dgm:presLayoutVars>
      </dgm:prSet>
      <dgm:spPr/>
      <dgm:t>
        <a:bodyPr/>
        <a:lstStyle/>
        <a:p>
          <a:endParaRPr lang="en-US"/>
        </a:p>
      </dgm:t>
    </dgm:pt>
  </dgm:ptLst>
  <dgm:cxnLst>
    <dgm:cxn modelId="{06C3CBBE-4596-40AF-92BF-F8D061C6B716}" type="presOf" srcId="{2833B496-750B-4D05-BD09-1E8B149FE668}" destId="{1D75041E-98A7-41A4-B9DB-50037C656E11}" srcOrd="0" destOrd="0" presId="urn:microsoft.com/office/officeart/2005/8/layout/cycle3"/>
    <dgm:cxn modelId="{C65DE123-278D-4EE1-9A37-7398AF004753}" type="presOf" srcId="{CB73D75C-0D31-4CA3-963A-7E7F29A4B857}" destId="{6BE80590-5633-4BDF-96C8-FF891884CFEF}" srcOrd="0" destOrd="0" presId="urn:microsoft.com/office/officeart/2005/8/layout/cycle3"/>
    <dgm:cxn modelId="{1D465403-F2B8-4AEA-82BE-0815D171A30A}" srcId="{375B6C3E-5D50-445F-A028-2D47428D9E9D}" destId="{F81F1F64-3C29-4459-B08E-D2F3649C195C}" srcOrd="4" destOrd="0" parTransId="{28198558-704E-4CA9-9C2A-19BAF5E53D55}" sibTransId="{3D537D85-EA06-495D-AE7F-CA0FD7EE6C5C}"/>
    <dgm:cxn modelId="{8B7CDB51-5C5C-4B41-A0C2-435D2E9F466D}" type="presOf" srcId="{375B6C3E-5D50-445F-A028-2D47428D9E9D}" destId="{B40E1C39-7780-4853-811D-22079755A0E2}" srcOrd="0" destOrd="0" presId="urn:microsoft.com/office/officeart/2005/8/layout/cycle3"/>
    <dgm:cxn modelId="{8A5AA6EA-B90B-411B-B45B-E42CD3D06654}" type="presOf" srcId="{0FDC86C4-F8E1-4824-A88F-66B8B3561065}" destId="{BB187FB0-9FA7-4A38-83B3-7F9342FD0C49}" srcOrd="0" destOrd="0" presId="urn:microsoft.com/office/officeart/2005/8/layout/cycle3"/>
    <dgm:cxn modelId="{D817E32D-7D69-4CB4-ADA2-24027A2C426E}" srcId="{375B6C3E-5D50-445F-A028-2D47428D9E9D}" destId="{2833B496-750B-4D05-BD09-1E8B149FE668}" srcOrd="0" destOrd="0" parTransId="{765608D3-8ED1-4FF2-87E9-D41FEF079892}" sibTransId="{0FDC86C4-F8E1-4824-A88F-66B8B3561065}"/>
    <dgm:cxn modelId="{507A95A8-BF36-4323-B43B-1B95E14CEFED}" srcId="{375B6C3E-5D50-445F-A028-2D47428D9E9D}" destId="{D0438B97-DC2E-4ED7-BEBB-CBE92E43E99A}" srcOrd="3" destOrd="0" parTransId="{BF9FF99B-F782-4605-B4A8-F68EF28AC06B}" sibTransId="{EE4C66B1-9BD4-46F5-AFFD-9EB4B7283555}"/>
    <dgm:cxn modelId="{8388F9FC-BF47-4912-B2A3-BAA822542A92}" type="presOf" srcId="{69811CCC-F990-4F25-96ED-B26751C7B3DD}" destId="{187A442E-77E9-49F3-A12A-097E9FE60DA8}" srcOrd="0" destOrd="0" presId="urn:microsoft.com/office/officeart/2005/8/layout/cycle3"/>
    <dgm:cxn modelId="{ADCA5CE9-57D9-4132-A64F-11CD93D5752F}" type="presOf" srcId="{F81F1F64-3C29-4459-B08E-D2F3649C195C}" destId="{0D3514CF-31C1-4C3D-9C40-C3059FE8AAD0}" srcOrd="0" destOrd="0" presId="urn:microsoft.com/office/officeart/2005/8/layout/cycle3"/>
    <dgm:cxn modelId="{C814DC42-EE41-4063-91FA-B5B773D9FCB3}" type="presOf" srcId="{D0438B97-DC2E-4ED7-BEBB-CBE92E43E99A}" destId="{EA4BAB70-ADD1-46AD-9A8C-A39C7A222E2E}" srcOrd="0" destOrd="0" presId="urn:microsoft.com/office/officeart/2005/8/layout/cycle3"/>
    <dgm:cxn modelId="{D023719E-8510-4343-A2D3-6EF9F849175C}" srcId="{375B6C3E-5D50-445F-A028-2D47428D9E9D}" destId="{CB73D75C-0D31-4CA3-963A-7E7F29A4B857}" srcOrd="2" destOrd="0" parTransId="{1477AC2E-1B9F-448A-A419-376BFFB0F145}" sibTransId="{C6388468-6325-43C9-962A-0EE2C1E24CE3}"/>
    <dgm:cxn modelId="{F29D3550-5CA6-4D25-B609-32359E261124}" srcId="{375B6C3E-5D50-445F-A028-2D47428D9E9D}" destId="{69811CCC-F990-4F25-96ED-B26751C7B3DD}" srcOrd="1" destOrd="0" parTransId="{1A2BEF09-BAF7-4C56-8432-42694D7B7A09}" sibTransId="{C1E16ABC-A7E1-460A-B5A9-BDCA8F14BBED}"/>
    <dgm:cxn modelId="{2B9AAD2D-B05C-416D-AEE5-6BD931951596}" type="presParOf" srcId="{B40E1C39-7780-4853-811D-22079755A0E2}" destId="{D923972C-3CDE-43F8-A388-3EC994C371FC}" srcOrd="0" destOrd="0" presId="urn:microsoft.com/office/officeart/2005/8/layout/cycle3"/>
    <dgm:cxn modelId="{2A07C877-F71E-4158-9943-581ACD941B69}" type="presParOf" srcId="{D923972C-3CDE-43F8-A388-3EC994C371FC}" destId="{1D75041E-98A7-41A4-B9DB-50037C656E11}" srcOrd="0" destOrd="0" presId="urn:microsoft.com/office/officeart/2005/8/layout/cycle3"/>
    <dgm:cxn modelId="{51BAFAD7-8CF9-4A5C-A278-531F5ADCBEC7}" type="presParOf" srcId="{D923972C-3CDE-43F8-A388-3EC994C371FC}" destId="{BB187FB0-9FA7-4A38-83B3-7F9342FD0C49}" srcOrd="1" destOrd="0" presId="urn:microsoft.com/office/officeart/2005/8/layout/cycle3"/>
    <dgm:cxn modelId="{83F8D300-F3F2-4A62-8D90-1973E78F8D85}" type="presParOf" srcId="{D923972C-3CDE-43F8-A388-3EC994C371FC}" destId="{187A442E-77E9-49F3-A12A-097E9FE60DA8}" srcOrd="2" destOrd="0" presId="urn:microsoft.com/office/officeart/2005/8/layout/cycle3"/>
    <dgm:cxn modelId="{51FCB1D4-8B56-4A35-B3F1-5B9A267B3E5F}" type="presParOf" srcId="{D923972C-3CDE-43F8-A388-3EC994C371FC}" destId="{6BE80590-5633-4BDF-96C8-FF891884CFEF}" srcOrd="3" destOrd="0" presId="urn:microsoft.com/office/officeart/2005/8/layout/cycle3"/>
    <dgm:cxn modelId="{DF835533-C94A-4477-A468-BECF2C639DC1}" type="presParOf" srcId="{D923972C-3CDE-43F8-A388-3EC994C371FC}" destId="{EA4BAB70-ADD1-46AD-9A8C-A39C7A222E2E}" srcOrd="4" destOrd="0" presId="urn:microsoft.com/office/officeart/2005/8/layout/cycle3"/>
    <dgm:cxn modelId="{E0A5937B-E02B-4C5F-B557-2B46616E6C0E}" type="presParOf" srcId="{D923972C-3CDE-43F8-A388-3EC994C371FC}" destId="{0D3514CF-31C1-4C3D-9C40-C3059FE8AAD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2542A5-D238-4942-96BA-C9D93FBBDFD9}" type="doc">
      <dgm:prSet loTypeId="urn:microsoft.com/office/officeart/2005/8/layout/pyramid2" loCatId="pyramid" qsTypeId="urn:microsoft.com/office/officeart/2005/8/quickstyle/simple1" qsCatId="simple" csTypeId="urn:microsoft.com/office/officeart/2005/8/colors/accent1_4" csCatId="accent1" phldr="1"/>
      <dgm:spPr/>
      <dgm:t>
        <a:bodyPr/>
        <a:lstStyle/>
        <a:p>
          <a:endParaRPr lang="en-US"/>
        </a:p>
      </dgm:t>
    </dgm:pt>
    <dgm:pt modelId="{FB0C735A-AAE1-4856-9BC1-1FE943F7E078}">
      <dgm:prSet/>
      <dgm:spPr/>
      <dgm:t>
        <a:bodyPr/>
        <a:lstStyle/>
        <a:p>
          <a:pPr algn="l" rtl="0"/>
          <a:r>
            <a:rPr lang="en-US" b="1" dirty="0" smtClean="0"/>
            <a:t>S = Specific</a:t>
          </a:r>
          <a:endParaRPr lang="en-US" b="1" dirty="0"/>
        </a:p>
      </dgm:t>
    </dgm:pt>
    <dgm:pt modelId="{2E9FBF1A-BA40-4373-AEE0-4C52AF215A66}" type="parTrans" cxnId="{4AFEA786-F233-4DB8-A347-3F19D478AA0D}">
      <dgm:prSet/>
      <dgm:spPr/>
      <dgm:t>
        <a:bodyPr/>
        <a:lstStyle/>
        <a:p>
          <a:endParaRPr lang="en-US"/>
        </a:p>
      </dgm:t>
    </dgm:pt>
    <dgm:pt modelId="{E6DDCDB7-8527-4B37-A4E5-162F512762C2}" type="sibTrans" cxnId="{4AFEA786-F233-4DB8-A347-3F19D478AA0D}">
      <dgm:prSet/>
      <dgm:spPr/>
      <dgm:t>
        <a:bodyPr/>
        <a:lstStyle/>
        <a:p>
          <a:endParaRPr lang="en-US"/>
        </a:p>
      </dgm:t>
    </dgm:pt>
    <dgm:pt modelId="{0A49871A-A8B6-40BA-B9F1-14CC8FE67D27}">
      <dgm:prSet/>
      <dgm:spPr/>
      <dgm:t>
        <a:bodyPr/>
        <a:lstStyle/>
        <a:p>
          <a:pPr algn="l" rtl="0"/>
          <a:r>
            <a:rPr lang="en-US" b="1" dirty="0" smtClean="0"/>
            <a:t>M = Measurable</a:t>
          </a:r>
          <a:endParaRPr lang="en-US" b="1" dirty="0"/>
        </a:p>
      </dgm:t>
    </dgm:pt>
    <dgm:pt modelId="{D4CDB31F-F45C-4A57-87A2-EB429CC2C0AB}" type="parTrans" cxnId="{16D2AAC7-80F2-48A6-893F-D2C6843CFDC1}">
      <dgm:prSet/>
      <dgm:spPr/>
      <dgm:t>
        <a:bodyPr/>
        <a:lstStyle/>
        <a:p>
          <a:endParaRPr lang="en-US"/>
        </a:p>
      </dgm:t>
    </dgm:pt>
    <dgm:pt modelId="{63EB972E-CCBB-4F74-A5AC-159362EF869F}" type="sibTrans" cxnId="{16D2AAC7-80F2-48A6-893F-D2C6843CFDC1}">
      <dgm:prSet/>
      <dgm:spPr/>
      <dgm:t>
        <a:bodyPr/>
        <a:lstStyle/>
        <a:p>
          <a:endParaRPr lang="en-US"/>
        </a:p>
      </dgm:t>
    </dgm:pt>
    <dgm:pt modelId="{343BF9FF-07DF-440D-A9A4-2D45C831F008}">
      <dgm:prSet/>
      <dgm:spPr/>
      <dgm:t>
        <a:bodyPr/>
        <a:lstStyle/>
        <a:p>
          <a:pPr algn="l" rtl="0"/>
          <a:r>
            <a:rPr lang="en-US" b="1" smtClean="0"/>
            <a:t>A = Attainable</a:t>
          </a:r>
          <a:endParaRPr lang="en-US" b="1"/>
        </a:p>
      </dgm:t>
    </dgm:pt>
    <dgm:pt modelId="{5EC1C3E5-5B52-4830-B1D6-3BD6667E027E}" type="parTrans" cxnId="{559E2AD9-405D-4849-AF98-033BFFD0EC9C}">
      <dgm:prSet/>
      <dgm:spPr/>
      <dgm:t>
        <a:bodyPr/>
        <a:lstStyle/>
        <a:p>
          <a:endParaRPr lang="en-US"/>
        </a:p>
      </dgm:t>
    </dgm:pt>
    <dgm:pt modelId="{B8A31DA0-3CB1-4B4A-BBB4-F7AEEFAFF738}" type="sibTrans" cxnId="{559E2AD9-405D-4849-AF98-033BFFD0EC9C}">
      <dgm:prSet/>
      <dgm:spPr/>
      <dgm:t>
        <a:bodyPr/>
        <a:lstStyle/>
        <a:p>
          <a:endParaRPr lang="en-US"/>
        </a:p>
      </dgm:t>
    </dgm:pt>
    <dgm:pt modelId="{86896D49-8D47-4077-9F6F-7C0813EF2D02}">
      <dgm:prSet/>
      <dgm:spPr/>
      <dgm:t>
        <a:bodyPr/>
        <a:lstStyle/>
        <a:p>
          <a:pPr algn="l" rtl="0"/>
          <a:r>
            <a:rPr lang="en-US" b="1" dirty="0" smtClean="0"/>
            <a:t>R = Relevant</a:t>
          </a:r>
          <a:endParaRPr lang="en-US" b="1" dirty="0"/>
        </a:p>
      </dgm:t>
    </dgm:pt>
    <dgm:pt modelId="{CA4EFA66-D3C3-4571-BA54-E0E7C34DEFC2}" type="parTrans" cxnId="{DF82B179-83C3-46CF-9F65-09CA1732DEA2}">
      <dgm:prSet/>
      <dgm:spPr/>
      <dgm:t>
        <a:bodyPr/>
        <a:lstStyle/>
        <a:p>
          <a:endParaRPr lang="en-US"/>
        </a:p>
      </dgm:t>
    </dgm:pt>
    <dgm:pt modelId="{B2E72790-C948-41BD-B5B7-FD7066AFE821}" type="sibTrans" cxnId="{DF82B179-83C3-46CF-9F65-09CA1732DEA2}">
      <dgm:prSet/>
      <dgm:spPr/>
      <dgm:t>
        <a:bodyPr/>
        <a:lstStyle/>
        <a:p>
          <a:endParaRPr lang="en-US"/>
        </a:p>
      </dgm:t>
    </dgm:pt>
    <dgm:pt modelId="{8300C45F-E4B7-49C0-9847-48E9ECC04616}">
      <dgm:prSet/>
      <dgm:spPr/>
      <dgm:t>
        <a:bodyPr/>
        <a:lstStyle/>
        <a:p>
          <a:pPr algn="l" rtl="0"/>
          <a:r>
            <a:rPr lang="en-US" b="1" dirty="0" smtClean="0"/>
            <a:t>T = Time-limited or time-sensitive</a:t>
          </a:r>
          <a:endParaRPr lang="en-US" b="1" dirty="0"/>
        </a:p>
      </dgm:t>
    </dgm:pt>
    <dgm:pt modelId="{2095ED9A-7531-49E0-89BF-1890F75844B5}" type="parTrans" cxnId="{6714848E-21E2-4C15-8049-60F720F3C54A}">
      <dgm:prSet/>
      <dgm:spPr/>
      <dgm:t>
        <a:bodyPr/>
        <a:lstStyle/>
        <a:p>
          <a:endParaRPr lang="en-US"/>
        </a:p>
      </dgm:t>
    </dgm:pt>
    <dgm:pt modelId="{4A070084-D532-41AD-9E98-A06D88F5B390}" type="sibTrans" cxnId="{6714848E-21E2-4C15-8049-60F720F3C54A}">
      <dgm:prSet/>
      <dgm:spPr/>
      <dgm:t>
        <a:bodyPr/>
        <a:lstStyle/>
        <a:p>
          <a:endParaRPr lang="en-US"/>
        </a:p>
      </dgm:t>
    </dgm:pt>
    <dgm:pt modelId="{8628E56F-40CB-440F-ABA6-669EA973A17B}" type="pres">
      <dgm:prSet presAssocID="{9B2542A5-D238-4942-96BA-C9D93FBBDFD9}" presName="compositeShape" presStyleCnt="0">
        <dgm:presLayoutVars>
          <dgm:dir/>
          <dgm:resizeHandles/>
        </dgm:presLayoutVars>
      </dgm:prSet>
      <dgm:spPr/>
      <dgm:t>
        <a:bodyPr/>
        <a:lstStyle/>
        <a:p>
          <a:endParaRPr lang="en-US"/>
        </a:p>
      </dgm:t>
    </dgm:pt>
    <dgm:pt modelId="{FA431AF0-B9DF-4ADE-921C-719275749B49}" type="pres">
      <dgm:prSet presAssocID="{9B2542A5-D238-4942-96BA-C9D93FBBDFD9}" presName="pyramid" presStyleLbl="node1" presStyleIdx="0" presStyleCnt="1"/>
      <dgm:spPr/>
    </dgm:pt>
    <dgm:pt modelId="{61AA8ED4-7814-4CF8-B470-015DC0F83F01}" type="pres">
      <dgm:prSet presAssocID="{9B2542A5-D238-4942-96BA-C9D93FBBDFD9}" presName="theList" presStyleCnt="0"/>
      <dgm:spPr/>
    </dgm:pt>
    <dgm:pt modelId="{FA25BEC4-DE4A-4E0C-9CD2-29CE6C46C764}" type="pres">
      <dgm:prSet presAssocID="{FB0C735A-AAE1-4856-9BC1-1FE943F7E078}" presName="aNode" presStyleLbl="fgAcc1" presStyleIdx="0" presStyleCnt="5">
        <dgm:presLayoutVars>
          <dgm:bulletEnabled val="1"/>
        </dgm:presLayoutVars>
      </dgm:prSet>
      <dgm:spPr/>
      <dgm:t>
        <a:bodyPr/>
        <a:lstStyle/>
        <a:p>
          <a:endParaRPr lang="en-US"/>
        </a:p>
      </dgm:t>
    </dgm:pt>
    <dgm:pt modelId="{116CD68E-0395-474D-9043-31D0EA0167D0}" type="pres">
      <dgm:prSet presAssocID="{FB0C735A-AAE1-4856-9BC1-1FE943F7E078}" presName="aSpace" presStyleCnt="0"/>
      <dgm:spPr/>
    </dgm:pt>
    <dgm:pt modelId="{6B1DDFC4-B74B-4222-9D01-27B58E65331C}" type="pres">
      <dgm:prSet presAssocID="{0A49871A-A8B6-40BA-B9F1-14CC8FE67D27}" presName="aNode" presStyleLbl="fgAcc1" presStyleIdx="1" presStyleCnt="5">
        <dgm:presLayoutVars>
          <dgm:bulletEnabled val="1"/>
        </dgm:presLayoutVars>
      </dgm:prSet>
      <dgm:spPr/>
      <dgm:t>
        <a:bodyPr/>
        <a:lstStyle/>
        <a:p>
          <a:endParaRPr lang="en-US"/>
        </a:p>
      </dgm:t>
    </dgm:pt>
    <dgm:pt modelId="{DE1D853E-510A-44F5-B90F-880816256E89}" type="pres">
      <dgm:prSet presAssocID="{0A49871A-A8B6-40BA-B9F1-14CC8FE67D27}" presName="aSpace" presStyleCnt="0"/>
      <dgm:spPr/>
    </dgm:pt>
    <dgm:pt modelId="{3B6297B3-AD95-4BC2-A36B-05103CAFAC85}" type="pres">
      <dgm:prSet presAssocID="{343BF9FF-07DF-440D-A9A4-2D45C831F008}" presName="aNode" presStyleLbl="fgAcc1" presStyleIdx="2" presStyleCnt="5">
        <dgm:presLayoutVars>
          <dgm:bulletEnabled val="1"/>
        </dgm:presLayoutVars>
      </dgm:prSet>
      <dgm:spPr/>
      <dgm:t>
        <a:bodyPr/>
        <a:lstStyle/>
        <a:p>
          <a:endParaRPr lang="en-US"/>
        </a:p>
      </dgm:t>
    </dgm:pt>
    <dgm:pt modelId="{4D125253-1C42-4F07-BC80-AF247B737470}" type="pres">
      <dgm:prSet presAssocID="{343BF9FF-07DF-440D-A9A4-2D45C831F008}" presName="aSpace" presStyleCnt="0"/>
      <dgm:spPr/>
    </dgm:pt>
    <dgm:pt modelId="{3C3DCEFC-8DB0-4EE4-AD01-097CB52FFCE7}" type="pres">
      <dgm:prSet presAssocID="{86896D49-8D47-4077-9F6F-7C0813EF2D02}" presName="aNode" presStyleLbl="fgAcc1" presStyleIdx="3" presStyleCnt="5">
        <dgm:presLayoutVars>
          <dgm:bulletEnabled val="1"/>
        </dgm:presLayoutVars>
      </dgm:prSet>
      <dgm:spPr/>
      <dgm:t>
        <a:bodyPr/>
        <a:lstStyle/>
        <a:p>
          <a:endParaRPr lang="en-US"/>
        </a:p>
      </dgm:t>
    </dgm:pt>
    <dgm:pt modelId="{8EE5770A-A43F-4EFE-98FD-ECCDC0D67B33}" type="pres">
      <dgm:prSet presAssocID="{86896D49-8D47-4077-9F6F-7C0813EF2D02}" presName="aSpace" presStyleCnt="0"/>
      <dgm:spPr/>
    </dgm:pt>
    <dgm:pt modelId="{B29B08C6-EE06-48C6-8CE9-BCCE3FF2CEA1}" type="pres">
      <dgm:prSet presAssocID="{8300C45F-E4B7-49C0-9847-48E9ECC04616}" presName="aNode" presStyleLbl="fgAcc1" presStyleIdx="4" presStyleCnt="5">
        <dgm:presLayoutVars>
          <dgm:bulletEnabled val="1"/>
        </dgm:presLayoutVars>
      </dgm:prSet>
      <dgm:spPr/>
      <dgm:t>
        <a:bodyPr/>
        <a:lstStyle/>
        <a:p>
          <a:endParaRPr lang="en-US"/>
        </a:p>
      </dgm:t>
    </dgm:pt>
    <dgm:pt modelId="{A44B606C-0DE9-4044-83C5-E7DC88EDFD22}" type="pres">
      <dgm:prSet presAssocID="{8300C45F-E4B7-49C0-9847-48E9ECC04616}" presName="aSpace" presStyleCnt="0"/>
      <dgm:spPr/>
    </dgm:pt>
  </dgm:ptLst>
  <dgm:cxnLst>
    <dgm:cxn modelId="{B04FD564-DFBD-4C06-9106-4050E85EED29}" type="presOf" srcId="{9B2542A5-D238-4942-96BA-C9D93FBBDFD9}" destId="{8628E56F-40CB-440F-ABA6-669EA973A17B}" srcOrd="0" destOrd="0" presId="urn:microsoft.com/office/officeart/2005/8/layout/pyramid2"/>
    <dgm:cxn modelId="{CCF4F270-3A66-4F1A-ACA0-B420FD8B34E4}" type="presOf" srcId="{343BF9FF-07DF-440D-A9A4-2D45C831F008}" destId="{3B6297B3-AD95-4BC2-A36B-05103CAFAC85}" srcOrd="0" destOrd="0" presId="urn:microsoft.com/office/officeart/2005/8/layout/pyramid2"/>
    <dgm:cxn modelId="{6EECBEEC-6FEA-4D63-94A3-AACAED678267}" type="presOf" srcId="{8300C45F-E4B7-49C0-9847-48E9ECC04616}" destId="{B29B08C6-EE06-48C6-8CE9-BCCE3FF2CEA1}" srcOrd="0" destOrd="0" presId="urn:microsoft.com/office/officeart/2005/8/layout/pyramid2"/>
    <dgm:cxn modelId="{16D2AAC7-80F2-48A6-893F-D2C6843CFDC1}" srcId="{9B2542A5-D238-4942-96BA-C9D93FBBDFD9}" destId="{0A49871A-A8B6-40BA-B9F1-14CC8FE67D27}" srcOrd="1" destOrd="0" parTransId="{D4CDB31F-F45C-4A57-87A2-EB429CC2C0AB}" sibTransId="{63EB972E-CCBB-4F74-A5AC-159362EF869F}"/>
    <dgm:cxn modelId="{39F99D7E-34AE-446D-8DBB-18EFC5415C5D}" type="presOf" srcId="{86896D49-8D47-4077-9F6F-7C0813EF2D02}" destId="{3C3DCEFC-8DB0-4EE4-AD01-097CB52FFCE7}" srcOrd="0" destOrd="0" presId="urn:microsoft.com/office/officeart/2005/8/layout/pyramid2"/>
    <dgm:cxn modelId="{DF82B179-83C3-46CF-9F65-09CA1732DEA2}" srcId="{9B2542A5-D238-4942-96BA-C9D93FBBDFD9}" destId="{86896D49-8D47-4077-9F6F-7C0813EF2D02}" srcOrd="3" destOrd="0" parTransId="{CA4EFA66-D3C3-4571-BA54-E0E7C34DEFC2}" sibTransId="{B2E72790-C948-41BD-B5B7-FD7066AFE821}"/>
    <dgm:cxn modelId="{4AFEA786-F233-4DB8-A347-3F19D478AA0D}" srcId="{9B2542A5-D238-4942-96BA-C9D93FBBDFD9}" destId="{FB0C735A-AAE1-4856-9BC1-1FE943F7E078}" srcOrd="0" destOrd="0" parTransId="{2E9FBF1A-BA40-4373-AEE0-4C52AF215A66}" sibTransId="{E6DDCDB7-8527-4B37-A4E5-162F512762C2}"/>
    <dgm:cxn modelId="{D7199B62-B6AE-4EAB-89D3-06ED93325CB6}" type="presOf" srcId="{FB0C735A-AAE1-4856-9BC1-1FE943F7E078}" destId="{FA25BEC4-DE4A-4E0C-9CD2-29CE6C46C764}" srcOrd="0" destOrd="0" presId="urn:microsoft.com/office/officeart/2005/8/layout/pyramid2"/>
    <dgm:cxn modelId="{2503051D-A834-4A7F-91A7-8BAD14BAD19D}" type="presOf" srcId="{0A49871A-A8B6-40BA-B9F1-14CC8FE67D27}" destId="{6B1DDFC4-B74B-4222-9D01-27B58E65331C}" srcOrd="0" destOrd="0" presId="urn:microsoft.com/office/officeart/2005/8/layout/pyramid2"/>
    <dgm:cxn modelId="{6714848E-21E2-4C15-8049-60F720F3C54A}" srcId="{9B2542A5-D238-4942-96BA-C9D93FBBDFD9}" destId="{8300C45F-E4B7-49C0-9847-48E9ECC04616}" srcOrd="4" destOrd="0" parTransId="{2095ED9A-7531-49E0-89BF-1890F75844B5}" sibTransId="{4A070084-D532-41AD-9E98-A06D88F5B390}"/>
    <dgm:cxn modelId="{559E2AD9-405D-4849-AF98-033BFFD0EC9C}" srcId="{9B2542A5-D238-4942-96BA-C9D93FBBDFD9}" destId="{343BF9FF-07DF-440D-A9A4-2D45C831F008}" srcOrd="2" destOrd="0" parTransId="{5EC1C3E5-5B52-4830-B1D6-3BD6667E027E}" sibTransId="{B8A31DA0-3CB1-4B4A-BBB4-F7AEEFAFF738}"/>
    <dgm:cxn modelId="{FDCB24B5-2334-4E22-AC5F-186CD95032CE}" type="presParOf" srcId="{8628E56F-40CB-440F-ABA6-669EA973A17B}" destId="{FA431AF0-B9DF-4ADE-921C-719275749B49}" srcOrd="0" destOrd="0" presId="urn:microsoft.com/office/officeart/2005/8/layout/pyramid2"/>
    <dgm:cxn modelId="{D7D78D1F-EF45-4705-A4A6-302BE300D5D3}" type="presParOf" srcId="{8628E56F-40CB-440F-ABA6-669EA973A17B}" destId="{61AA8ED4-7814-4CF8-B470-015DC0F83F01}" srcOrd="1" destOrd="0" presId="urn:microsoft.com/office/officeart/2005/8/layout/pyramid2"/>
    <dgm:cxn modelId="{6244A7BE-1476-44D7-88DF-2472450E1D8F}" type="presParOf" srcId="{61AA8ED4-7814-4CF8-B470-015DC0F83F01}" destId="{FA25BEC4-DE4A-4E0C-9CD2-29CE6C46C764}" srcOrd="0" destOrd="0" presId="urn:microsoft.com/office/officeart/2005/8/layout/pyramid2"/>
    <dgm:cxn modelId="{77FE69AC-1A80-430E-93BE-8595A24D7B7B}" type="presParOf" srcId="{61AA8ED4-7814-4CF8-B470-015DC0F83F01}" destId="{116CD68E-0395-474D-9043-31D0EA0167D0}" srcOrd="1" destOrd="0" presId="urn:microsoft.com/office/officeart/2005/8/layout/pyramid2"/>
    <dgm:cxn modelId="{F54C512C-260E-4235-B801-52A04B870B79}" type="presParOf" srcId="{61AA8ED4-7814-4CF8-B470-015DC0F83F01}" destId="{6B1DDFC4-B74B-4222-9D01-27B58E65331C}" srcOrd="2" destOrd="0" presId="urn:microsoft.com/office/officeart/2005/8/layout/pyramid2"/>
    <dgm:cxn modelId="{C4726F8D-0DC3-42E5-8807-9A5E327B7AB0}" type="presParOf" srcId="{61AA8ED4-7814-4CF8-B470-015DC0F83F01}" destId="{DE1D853E-510A-44F5-B90F-880816256E89}" srcOrd="3" destOrd="0" presId="urn:microsoft.com/office/officeart/2005/8/layout/pyramid2"/>
    <dgm:cxn modelId="{59E1460E-21CD-4485-B82A-2B9B8DCF69C6}" type="presParOf" srcId="{61AA8ED4-7814-4CF8-B470-015DC0F83F01}" destId="{3B6297B3-AD95-4BC2-A36B-05103CAFAC85}" srcOrd="4" destOrd="0" presId="urn:microsoft.com/office/officeart/2005/8/layout/pyramid2"/>
    <dgm:cxn modelId="{0F63A1F9-47E2-4B60-B7A3-84A31C354BBF}" type="presParOf" srcId="{61AA8ED4-7814-4CF8-B470-015DC0F83F01}" destId="{4D125253-1C42-4F07-BC80-AF247B737470}" srcOrd="5" destOrd="0" presId="urn:microsoft.com/office/officeart/2005/8/layout/pyramid2"/>
    <dgm:cxn modelId="{FDBA0FBB-9AD3-49D7-BCEC-86AD3B034AC1}" type="presParOf" srcId="{61AA8ED4-7814-4CF8-B470-015DC0F83F01}" destId="{3C3DCEFC-8DB0-4EE4-AD01-097CB52FFCE7}" srcOrd="6" destOrd="0" presId="urn:microsoft.com/office/officeart/2005/8/layout/pyramid2"/>
    <dgm:cxn modelId="{120735BC-FEEC-41E3-AFCC-DDE0A10C06FA}" type="presParOf" srcId="{61AA8ED4-7814-4CF8-B470-015DC0F83F01}" destId="{8EE5770A-A43F-4EFE-98FD-ECCDC0D67B33}" srcOrd="7" destOrd="0" presId="urn:microsoft.com/office/officeart/2005/8/layout/pyramid2"/>
    <dgm:cxn modelId="{B94DB13D-F36C-4AF8-95C3-A1C5A9189906}" type="presParOf" srcId="{61AA8ED4-7814-4CF8-B470-015DC0F83F01}" destId="{B29B08C6-EE06-48C6-8CE9-BCCE3FF2CEA1}" srcOrd="8" destOrd="0" presId="urn:microsoft.com/office/officeart/2005/8/layout/pyramid2"/>
    <dgm:cxn modelId="{ED1512ED-8AB6-49E0-9016-0E416D79FEF7}" type="presParOf" srcId="{61AA8ED4-7814-4CF8-B470-015DC0F83F01}" destId="{A44B606C-0DE9-4044-83C5-E7DC88EDFD22}"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4A1CDA-9FAE-4964-9602-804E5DAD3FDF}" type="doc">
      <dgm:prSet loTypeId="urn:microsoft.com/office/officeart/2005/8/layout/target3" loCatId="relationship" qsTypeId="urn:microsoft.com/office/officeart/2005/8/quickstyle/3d4" qsCatId="3D" csTypeId="urn:microsoft.com/office/officeart/2005/8/colors/accent0_3" csCatId="mainScheme" phldr="1"/>
      <dgm:spPr/>
      <dgm:t>
        <a:bodyPr/>
        <a:lstStyle/>
        <a:p>
          <a:endParaRPr lang="en-US"/>
        </a:p>
      </dgm:t>
    </dgm:pt>
    <dgm:pt modelId="{16AD406F-183D-41B2-B835-8F0FD3DA47EB}">
      <dgm:prSet/>
      <dgm:spPr/>
      <dgm:t>
        <a:bodyPr/>
        <a:lstStyle/>
        <a:p>
          <a:pPr rtl="0"/>
          <a:r>
            <a:rPr lang="en-US" b="1" dirty="0" smtClean="0"/>
            <a:t>What: </a:t>
          </a:r>
        </a:p>
        <a:p>
          <a:pPr rtl="0"/>
          <a:r>
            <a:rPr lang="en-US" b="1" dirty="0" smtClean="0"/>
            <a:t>What do we want to accomplish?</a:t>
          </a:r>
          <a:endParaRPr lang="en-US" b="1" dirty="0"/>
        </a:p>
      </dgm:t>
    </dgm:pt>
    <dgm:pt modelId="{F93BBBAF-CAB6-41EC-BE1C-5816BB68E134}" type="parTrans" cxnId="{E1D17D0C-1E23-4BE4-BD8F-607E1975964E}">
      <dgm:prSet/>
      <dgm:spPr/>
      <dgm:t>
        <a:bodyPr/>
        <a:lstStyle/>
        <a:p>
          <a:endParaRPr lang="en-US"/>
        </a:p>
      </dgm:t>
    </dgm:pt>
    <dgm:pt modelId="{368F63DE-F500-40BD-BC63-C2DD36165CAE}" type="sibTrans" cxnId="{E1D17D0C-1E23-4BE4-BD8F-607E1975964E}">
      <dgm:prSet/>
      <dgm:spPr/>
      <dgm:t>
        <a:bodyPr/>
        <a:lstStyle/>
        <a:p>
          <a:endParaRPr lang="en-US"/>
        </a:p>
      </dgm:t>
    </dgm:pt>
    <dgm:pt modelId="{FDF945C2-D5F0-4FC6-8D70-0D367A422807}">
      <dgm:prSet/>
      <dgm:spPr/>
      <dgm:t>
        <a:bodyPr/>
        <a:lstStyle/>
        <a:p>
          <a:r>
            <a:rPr lang="en-US" b="1" dirty="0" smtClean="0"/>
            <a:t>Why: </a:t>
          </a:r>
        </a:p>
        <a:p>
          <a:r>
            <a:rPr lang="en-US" b="1" dirty="0" smtClean="0"/>
            <a:t>Specific reasons, purpose or benefits of accomplishing the goal</a:t>
          </a:r>
          <a:endParaRPr lang="en-US" b="1" dirty="0"/>
        </a:p>
      </dgm:t>
    </dgm:pt>
    <dgm:pt modelId="{2B4DCA39-DA0C-4598-9DC1-E9EDB933964F}" type="parTrans" cxnId="{B914D892-235A-48C9-AC42-F4329E22CA83}">
      <dgm:prSet/>
      <dgm:spPr/>
      <dgm:t>
        <a:bodyPr/>
        <a:lstStyle/>
        <a:p>
          <a:endParaRPr lang="en-US"/>
        </a:p>
      </dgm:t>
    </dgm:pt>
    <dgm:pt modelId="{1EE2225F-BEF6-4F6D-8F0E-68CF42D735A4}" type="sibTrans" cxnId="{B914D892-235A-48C9-AC42-F4329E22CA83}">
      <dgm:prSet/>
      <dgm:spPr/>
      <dgm:t>
        <a:bodyPr/>
        <a:lstStyle/>
        <a:p>
          <a:endParaRPr lang="en-US"/>
        </a:p>
      </dgm:t>
    </dgm:pt>
    <dgm:pt modelId="{232F164C-6298-4F46-BE69-CB4DE4AF2501}">
      <dgm:prSet/>
      <dgm:spPr/>
      <dgm:t>
        <a:bodyPr/>
        <a:lstStyle/>
        <a:p>
          <a:r>
            <a:rPr lang="en-US" b="1" dirty="0" smtClean="0"/>
            <a:t>Who: Who is involved?</a:t>
          </a:r>
          <a:endParaRPr lang="en-US" b="1" dirty="0"/>
        </a:p>
      </dgm:t>
    </dgm:pt>
    <dgm:pt modelId="{31C8A12F-089E-46F4-BA25-BD98D7DEECE1}" type="parTrans" cxnId="{CE97B327-0868-4631-B1E2-9FB2A23120A7}">
      <dgm:prSet/>
      <dgm:spPr/>
      <dgm:t>
        <a:bodyPr/>
        <a:lstStyle/>
        <a:p>
          <a:endParaRPr lang="en-US"/>
        </a:p>
      </dgm:t>
    </dgm:pt>
    <dgm:pt modelId="{5ED932A8-E74C-4BAF-B483-5825D5A88EA4}" type="sibTrans" cxnId="{CE97B327-0868-4631-B1E2-9FB2A23120A7}">
      <dgm:prSet/>
      <dgm:spPr/>
      <dgm:t>
        <a:bodyPr/>
        <a:lstStyle/>
        <a:p>
          <a:endParaRPr lang="en-US"/>
        </a:p>
      </dgm:t>
    </dgm:pt>
    <dgm:pt modelId="{5107700E-1D4A-4F34-9C07-4940A88C6163}">
      <dgm:prSet/>
      <dgm:spPr/>
      <dgm:t>
        <a:bodyPr/>
        <a:lstStyle/>
        <a:p>
          <a:r>
            <a:rPr lang="en-US" b="1" dirty="0" smtClean="0"/>
            <a:t>Where: </a:t>
          </a:r>
        </a:p>
        <a:p>
          <a:r>
            <a:rPr lang="en-US" b="1" dirty="0" smtClean="0"/>
            <a:t>Identify a location</a:t>
          </a:r>
          <a:endParaRPr lang="en-US" b="1" dirty="0"/>
        </a:p>
      </dgm:t>
    </dgm:pt>
    <dgm:pt modelId="{1ED19AA6-5E5C-4CED-9AB6-775AFE21D921}" type="parTrans" cxnId="{1447DC96-5A69-4AE8-88B9-67AAE9E9A4E6}">
      <dgm:prSet/>
      <dgm:spPr/>
      <dgm:t>
        <a:bodyPr/>
        <a:lstStyle/>
        <a:p>
          <a:endParaRPr lang="en-US"/>
        </a:p>
      </dgm:t>
    </dgm:pt>
    <dgm:pt modelId="{615BF236-4AFD-4488-B6DF-9655C5E66FFF}" type="sibTrans" cxnId="{1447DC96-5A69-4AE8-88B9-67AAE9E9A4E6}">
      <dgm:prSet/>
      <dgm:spPr/>
      <dgm:t>
        <a:bodyPr/>
        <a:lstStyle/>
        <a:p>
          <a:endParaRPr lang="en-US"/>
        </a:p>
      </dgm:t>
    </dgm:pt>
    <dgm:pt modelId="{4FA65CEB-752E-47FA-B997-F91DC68F031C}">
      <dgm:prSet/>
      <dgm:spPr/>
      <dgm:t>
        <a:bodyPr/>
        <a:lstStyle/>
        <a:p>
          <a:r>
            <a:rPr lang="en-US" b="1" dirty="0" smtClean="0"/>
            <a:t>Which: </a:t>
          </a:r>
        </a:p>
        <a:p>
          <a:r>
            <a:rPr lang="en-US" b="1" dirty="0" smtClean="0"/>
            <a:t>Identify requirements (essential attributes) and constraints</a:t>
          </a:r>
          <a:endParaRPr lang="en-US" b="1" dirty="0"/>
        </a:p>
      </dgm:t>
    </dgm:pt>
    <dgm:pt modelId="{69B26587-FBED-42D2-9320-93F212FEFC5C}" type="parTrans" cxnId="{F735A0DA-66D8-45FF-AEB4-1FB9A282BEE8}">
      <dgm:prSet/>
      <dgm:spPr/>
      <dgm:t>
        <a:bodyPr/>
        <a:lstStyle/>
        <a:p>
          <a:endParaRPr lang="en-US"/>
        </a:p>
      </dgm:t>
    </dgm:pt>
    <dgm:pt modelId="{D2264C7E-61F0-4F37-9022-0AFCBC8B2B9F}" type="sibTrans" cxnId="{F735A0DA-66D8-45FF-AEB4-1FB9A282BEE8}">
      <dgm:prSet/>
      <dgm:spPr/>
      <dgm:t>
        <a:bodyPr/>
        <a:lstStyle/>
        <a:p>
          <a:endParaRPr lang="en-US"/>
        </a:p>
      </dgm:t>
    </dgm:pt>
    <dgm:pt modelId="{9AF324FE-0CB4-4746-B794-3D5E9440A9E5}" type="pres">
      <dgm:prSet presAssocID="{324A1CDA-9FAE-4964-9602-804E5DAD3FDF}" presName="Name0" presStyleCnt="0">
        <dgm:presLayoutVars>
          <dgm:chMax val="7"/>
          <dgm:dir/>
          <dgm:animLvl val="lvl"/>
          <dgm:resizeHandles val="exact"/>
        </dgm:presLayoutVars>
      </dgm:prSet>
      <dgm:spPr/>
      <dgm:t>
        <a:bodyPr/>
        <a:lstStyle/>
        <a:p>
          <a:endParaRPr lang="en-US"/>
        </a:p>
      </dgm:t>
    </dgm:pt>
    <dgm:pt modelId="{6E357DD8-324E-4521-80DA-28136AE30A65}" type="pres">
      <dgm:prSet presAssocID="{16AD406F-183D-41B2-B835-8F0FD3DA47EB}" presName="circle1" presStyleLbl="node1" presStyleIdx="0" presStyleCnt="5"/>
      <dgm:spPr/>
    </dgm:pt>
    <dgm:pt modelId="{8849D089-ACDD-4A10-8731-0896A05B2166}" type="pres">
      <dgm:prSet presAssocID="{16AD406F-183D-41B2-B835-8F0FD3DA47EB}" presName="space" presStyleCnt="0"/>
      <dgm:spPr/>
    </dgm:pt>
    <dgm:pt modelId="{B5D12EFE-B5AF-4C75-A3DD-5C6881E6787B}" type="pres">
      <dgm:prSet presAssocID="{16AD406F-183D-41B2-B835-8F0FD3DA47EB}" presName="rect1" presStyleLbl="alignAcc1" presStyleIdx="0" presStyleCnt="5"/>
      <dgm:spPr/>
      <dgm:t>
        <a:bodyPr/>
        <a:lstStyle/>
        <a:p>
          <a:endParaRPr lang="en-US"/>
        </a:p>
      </dgm:t>
    </dgm:pt>
    <dgm:pt modelId="{6E7038B4-AEE8-4FC6-86D6-011D6C019A71}" type="pres">
      <dgm:prSet presAssocID="{FDF945C2-D5F0-4FC6-8D70-0D367A422807}" presName="vertSpace2" presStyleLbl="node1" presStyleIdx="0" presStyleCnt="5"/>
      <dgm:spPr/>
    </dgm:pt>
    <dgm:pt modelId="{E4BF8731-49AC-4779-8BFF-81550786874D}" type="pres">
      <dgm:prSet presAssocID="{FDF945C2-D5F0-4FC6-8D70-0D367A422807}" presName="circle2" presStyleLbl="node1" presStyleIdx="1" presStyleCnt="5"/>
      <dgm:spPr/>
    </dgm:pt>
    <dgm:pt modelId="{CF1998FA-031B-4A68-B128-35723B2CAE45}" type="pres">
      <dgm:prSet presAssocID="{FDF945C2-D5F0-4FC6-8D70-0D367A422807}" presName="rect2" presStyleLbl="alignAcc1" presStyleIdx="1" presStyleCnt="5"/>
      <dgm:spPr/>
      <dgm:t>
        <a:bodyPr/>
        <a:lstStyle/>
        <a:p>
          <a:endParaRPr lang="en-US"/>
        </a:p>
      </dgm:t>
    </dgm:pt>
    <dgm:pt modelId="{538B2126-72B7-45CC-A379-8B8FCF53D032}" type="pres">
      <dgm:prSet presAssocID="{232F164C-6298-4F46-BE69-CB4DE4AF2501}" presName="vertSpace3" presStyleLbl="node1" presStyleIdx="1" presStyleCnt="5"/>
      <dgm:spPr/>
    </dgm:pt>
    <dgm:pt modelId="{DC9E60EF-A01F-4865-A03C-188D104FC37B}" type="pres">
      <dgm:prSet presAssocID="{232F164C-6298-4F46-BE69-CB4DE4AF2501}" presName="circle3" presStyleLbl="node1" presStyleIdx="2" presStyleCnt="5"/>
      <dgm:spPr/>
    </dgm:pt>
    <dgm:pt modelId="{2A83006E-7BBC-48B8-B2D6-BC869F73765A}" type="pres">
      <dgm:prSet presAssocID="{232F164C-6298-4F46-BE69-CB4DE4AF2501}" presName="rect3" presStyleLbl="alignAcc1" presStyleIdx="2" presStyleCnt="5"/>
      <dgm:spPr/>
      <dgm:t>
        <a:bodyPr/>
        <a:lstStyle/>
        <a:p>
          <a:endParaRPr lang="en-US"/>
        </a:p>
      </dgm:t>
    </dgm:pt>
    <dgm:pt modelId="{7108F192-C1F6-426F-9FAF-A15821170EBC}" type="pres">
      <dgm:prSet presAssocID="{5107700E-1D4A-4F34-9C07-4940A88C6163}" presName="vertSpace4" presStyleLbl="node1" presStyleIdx="2" presStyleCnt="5"/>
      <dgm:spPr/>
    </dgm:pt>
    <dgm:pt modelId="{E0FD4BDD-D785-49D5-A99A-724A93AE8AC9}" type="pres">
      <dgm:prSet presAssocID="{5107700E-1D4A-4F34-9C07-4940A88C6163}" presName="circle4" presStyleLbl="node1" presStyleIdx="3" presStyleCnt="5"/>
      <dgm:spPr/>
    </dgm:pt>
    <dgm:pt modelId="{76AA027B-9488-4650-8DA3-B21DD3C66559}" type="pres">
      <dgm:prSet presAssocID="{5107700E-1D4A-4F34-9C07-4940A88C6163}" presName="rect4" presStyleLbl="alignAcc1" presStyleIdx="3" presStyleCnt="5"/>
      <dgm:spPr/>
      <dgm:t>
        <a:bodyPr/>
        <a:lstStyle/>
        <a:p>
          <a:endParaRPr lang="en-US"/>
        </a:p>
      </dgm:t>
    </dgm:pt>
    <dgm:pt modelId="{B4DF9633-7BB1-49F0-828D-188CB0BBDD87}" type="pres">
      <dgm:prSet presAssocID="{4FA65CEB-752E-47FA-B997-F91DC68F031C}" presName="vertSpace5" presStyleLbl="node1" presStyleIdx="3" presStyleCnt="5"/>
      <dgm:spPr/>
    </dgm:pt>
    <dgm:pt modelId="{E4B1539D-EB3C-44A8-981B-4085F9201B1D}" type="pres">
      <dgm:prSet presAssocID="{4FA65CEB-752E-47FA-B997-F91DC68F031C}" presName="circle5" presStyleLbl="node1" presStyleIdx="4" presStyleCnt="5"/>
      <dgm:spPr/>
    </dgm:pt>
    <dgm:pt modelId="{521A55DF-9815-4A2B-9A91-3C4C3BF0792C}" type="pres">
      <dgm:prSet presAssocID="{4FA65CEB-752E-47FA-B997-F91DC68F031C}" presName="rect5" presStyleLbl="alignAcc1" presStyleIdx="4" presStyleCnt="5"/>
      <dgm:spPr/>
      <dgm:t>
        <a:bodyPr/>
        <a:lstStyle/>
        <a:p>
          <a:endParaRPr lang="en-US"/>
        </a:p>
      </dgm:t>
    </dgm:pt>
    <dgm:pt modelId="{BE44D338-2876-4119-AAA0-77C705922273}" type="pres">
      <dgm:prSet presAssocID="{16AD406F-183D-41B2-B835-8F0FD3DA47EB}" presName="rect1ParTxNoCh" presStyleLbl="alignAcc1" presStyleIdx="4" presStyleCnt="5">
        <dgm:presLayoutVars>
          <dgm:chMax val="1"/>
          <dgm:bulletEnabled val="1"/>
        </dgm:presLayoutVars>
      </dgm:prSet>
      <dgm:spPr/>
      <dgm:t>
        <a:bodyPr/>
        <a:lstStyle/>
        <a:p>
          <a:endParaRPr lang="en-US"/>
        </a:p>
      </dgm:t>
    </dgm:pt>
    <dgm:pt modelId="{E21891E7-3C72-4C49-B11E-913B64BCB74A}" type="pres">
      <dgm:prSet presAssocID="{FDF945C2-D5F0-4FC6-8D70-0D367A422807}" presName="rect2ParTxNoCh" presStyleLbl="alignAcc1" presStyleIdx="4" presStyleCnt="5">
        <dgm:presLayoutVars>
          <dgm:chMax val="1"/>
          <dgm:bulletEnabled val="1"/>
        </dgm:presLayoutVars>
      </dgm:prSet>
      <dgm:spPr/>
      <dgm:t>
        <a:bodyPr/>
        <a:lstStyle/>
        <a:p>
          <a:endParaRPr lang="en-US"/>
        </a:p>
      </dgm:t>
    </dgm:pt>
    <dgm:pt modelId="{BC51508F-6C4D-4A93-90C2-B4A3D3768D37}" type="pres">
      <dgm:prSet presAssocID="{232F164C-6298-4F46-BE69-CB4DE4AF2501}" presName="rect3ParTxNoCh" presStyleLbl="alignAcc1" presStyleIdx="4" presStyleCnt="5">
        <dgm:presLayoutVars>
          <dgm:chMax val="1"/>
          <dgm:bulletEnabled val="1"/>
        </dgm:presLayoutVars>
      </dgm:prSet>
      <dgm:spPr/>
      <dgm:t>
        <a:bodyPr/>
        <a:lstStyle/>
        <a:p>
          <a:endParaRPr lang="en-US"/>
        </a:p>
      </dgm:t>
    </dgm:pt>
    <dgm:pt modelId="{B173F19C-0E8F-4EE5-A196-912257AED4CA}" type="pres">
      <dgm:prSet presAssocID="{5107700E-1D4A-4F34-9C07-4940A88C6163}" presName="rect4ParTxNoCh" presStyleLbl="alignAcc1" presStyleIdx="4" presStyleCnt="5">
        <dgm:presLayoutVars>
          <dgm:chMax val="1"/>
          <dgm:bulletEnabled val="1"/>
        </dgm:presLayoutVars>
      </dgm:prSet>
      <dgm:spPr/>
      <dgm:t>
        <a:bodyPr/>
        <a:lstStyle/>
        <a:p>
          <a:endParaRPr lang="en-US"/>
        </a:p>
      </dgm:t>
    </dgm:pt>
    <dgm:pt modelId="{F6C63F59-A874-438F-B5AC-1409A6144EEE}" type="pres">
      <dgm:prSet presAssocID="{4FA65CEB-752E-47FA-B997-F91DC68F031C}" presName="rect5ParTxNoCh" presStyleLbl="alignAcc1" presStyleIdx="4" presStyleCnt="5">
        <dgm:presLayoutVars>
          <dgm:chMax val="1"/>
          <dgm:bulletEnabled val="1"/>
        </dgm:presLayoutVars>
      </dgm:prSet>
      <dgm:spPr/>
      <dgm:t>
        <a:bodyPr/>
        <a:lstStyle/>
        <a:p>
          <a:endParaRPr lang="en-US"/>
        </a:p>
      </dgm:t>
    </dgm:pt>
  </dgm:ptLst>
  <dgm:cxnLst>
    <dgm:cxn modelId="{E1D17D0C-1E23-4BE4-BD8F-607E1975964E}" srcId="{324A1CDA-9FAE-4964-9602-804E5DAD3FDF}" destId="{16AD406F-183D-41B2-B835-8F0FD3DA47EB}" srcOrd="0" destOrd="0" parTransId="{F93BBBAF-CAB6-41EC-BE1C-5816BB68E134}" sibTransId="{368F63DE-F500-40BD-BC63-C2DD36165CAE}"/>
    <dgm:cxn modelId="{0E3DB7EC-2C0D-401A-B01D-CA8A260A5925}" type="presOf" srcId="{5107700E-1D4A-4F34-9C07-4940A88C6163}" destId="{B173F19C-0E8F-4EE5-A196-912257AED4CA}" srcOrd="1" destOrd="0" presId="urn:microsoft.com/office/officeart/2005/8/layout/target3"/>
    <dgm:cxn modelId="{F65FA243-46E9-4C88-B517-65CB3290A755}" type="presOf" srcId="{4FA65CEB-752E-47FA-B997-F91DC68F031C}" destId="{F6C63F59-A874-438F-B5AC-1409A6144EEE}" srcOrd="1" destOrd="0" presId="urn:microsoft.com/office/officeart/2005/8/layout/target3"/>
    <dgm:cxn modelId="{1447DC96-5A69-4AE8-88B9-67AAE9E9A4E6}" srcId="{324A1CDA-9FAE-4964-9602-804E5DAD3FDF}" destId="{5107700E-1D4A-4F34-9C07-4940A88C6163}" srcOrd="3" destOrd="0" parTransId="{1ED19AA6-5E5C-4CED-9AB6-775AFE21D921}" sibTransId="{615BF236-4AFD-4488-B6DF-9655C5E66FFF}"/>
    <dgm:cxn modelId="{6F2B2B24-7FF0-4794-9DCB-ABB643E0E13F}" type="presOf" srcId="{232F164C-6298-4F46-BE69-CB4DE4AF2501}" destId="{BC51508F-6C4D-4A93-90C2-B4A3D3768D37}" srcOrd="1" destOrd="0" presId="urn:microsoft.com/office/officeart/2005/8/layout/target3"/>
    <dgm:cxn modelId="{B18F8C12-1F1D-4D6A-9153-2A9F263C0F6A}" type="presOf" srcId="{FDF945C2-D5F0-4FC6-8D70-0D367A422807}" destId="{E21891E7-3C72-4C49-B11E-913B64BCB74A}" srcOrd="1" destOrd="0" presId="urn:microsoft.com/office/officeart/2005/8/layout/target3"/>
    <dgm:cxn modelId="{CE97B327-0868-4631-B1E2-9FB2A23120A7}" srcId="{324A1CDA-9FAE-4964-9602-804E5DAD3FDF}" destId="{232F164C-6298-4F46-BE69-CB4DE4AF2501}" srcOrd="2" destOrd="0" parTransId="{31C8A12F-089E-46F4-BA25-BD98D7DEECE1}" sibTransId="{5ED932A8-E74C-4BAF-B483-5825D5A88EA4}"/>
    <dgm:cxn modelId="{B0648657-0535-44F2-90FB-C54C49A82136}" type="presOf" srcId="{232F164C-6298-4F46-BE69-CB4DE4AF2501}" destId="{2A83006E-7BBC-48B8-B2D6-BC869F73765A}" srcOrd="0" destOrd="0" presId="urn:microsoft.com/office/officeart/2005/8/layout/target3"/>
    <dgm:cxn modelId="{C5B28B30-CB95-4870-9B72-A10ED11BC141}" type="presOf" srcId="{16AD406F-183D-41B2-B835-8F0FD3DA47EB}" destId="{B5D12EFE-B5AF-4C75-A3DD-5C6881E6787B}" srcOrd="0" destOrd="0" presId="urn:microsoft.com/office/officeart/2005/8/layout/target3"/>
    <dgm:cxn modelId="{B33397DE-D4B3-4E40-B476-C7522316ECDA}" type="presOf" srcId="{324A1CDA-9FAE-4964-9602-804E5DAD3FDF}" destId="{9AF324FE-0CB4-4746-B794-3D5E9440A9E5}" srcOrd="0" destOrd="0" presId="urn:microsoft.com/office/officeart/2005/8/layout/target3"/>
    <dgm:cxn modelId="{F735A0DA-66D8-45FF-AEB4-1FB9A282BEE8}" srcId="{324A1CDA-9FAE-4964-9602-804E5DAD3FDF}" destId="{4FA65CEB-752E-47FA-B997-F91DC68F031C}" srcOrd="4" destOrd="0" parTransId="{69B26587-FBED-42D2-9320-93F212FEFC5C}" sibTransId="{D2264C7E-61F0-4F37-9022-0AFCBC8B2B9F}"/>
    <dgm:cxn modelId="{5FE3B2C5-4CE2-48F9-BF6E-581CA716971C}" type="presOf" srcId="{16AD406F-183D-41B2-B835-8F0FD3DA47EB}" destId="{BE44D338-2876-4119-AAA0-77C705922273}" srcOrd="1" destOrd="0" presId="urn:microsoft.com/office/officeart/2005/8/layout/target3"/>
    <dgm:cxn modelId="{1505B1BF-DFC4-4602-814C-3D8DD2979574}" type="presOf" srcId="{4FA65CEB-752E-47FA-B997-F91DC68F031C}" destId="{521A55DF-9815-4A2B-9A91-3C4C3BF0792C}" srcOrd="0" destOrd="0" presId="urn:microsoft.com/office/officeart/2005/8/layout/target3"/>
    <dgm:cxn modelId="{436D1050-817B-4246-BE9F-C90F7692B2DB}" type="presOf" srcId="{5107700E-1D4A-4F34-9C07-4940A88C6163}" destId="{76AA027B-9488-4650-8DA3-B21DD3C66559}" srcOrd="0" destOrd="0" presId="urn:microsoft.com/office/officeart/2005/8/layout/target3"/>
    <dgm:cxn modelId="{B914D892-235A-48C9-AC42-F4329E22CA83}" srcId="{324A1CDA-9FAE-4964-9602-804E5DAD3FDF}" destId="{FDF945C2-D5F0-4FC6-8D70-0D367A422807}" srcOrd="1" destOrd="0" parTransId="{2B4DCA39-DA0C-4598-9DC1-E9EDB933964F}" sibTransId="{1EE2225F-BEF6-4F6D-8F0E-68CF42D735A4}"/>
    <dgm:cxn modelId="{833B7B94-E04D-439B-A35E-536A25708DAB}" type="presOf" srcId="{FDF945C2-D5F0-4FC6-8D70-0D367A422807}" destId="{CF1998FA-031B-4A68-B128-35723B2CAE45}" srcOrd="0" destOrd="0" presId="urn:microsoft.com/office/officeart/2005/8/layout/target3"/>
    <dgm:cxn modelId="{D209ACFD-61C4-4EA3-AA30-CCA3796002EE}" type="presParOf" srcId="{9AF324FE-0CB4-4746-B794-3D5E9440A9E5}" destId="{6E357DD8-324E-4521-80DA-28136AE30A65}" srcOrd="0" destOrd="0" presId="urn:microsoft.com/office/officeart/2005/8/layout/target3"/>
    <dgm:cxn modelId="{94876C37-D9A5-4E14-B333-EEBA70D544F7}" type="presParOf" srcId="{9AF324FE-0CB4-4746-B794-3D5E9440A9E5}" destId="{8849D089-ACDD-4A10-8731-0896A05B2166}" srcOrd="1" destOrd="0" presId="urn:microsoft.com/office/officeart/2005/8/layout/target3"/>
    <dgm:cxn modelId="{2E71F209-43A1-46AF-A91C-E57DA2419172}" type="presParOf" srcId="{9AF324FE-0CB4-4746-B794-3D5E9440A9E5}" destId="{B5D12EFE-B5AF-4C75-A3DD-5C6881E6787B}" srcOrd="2" destOrd="0" presId="urn:microsoft.com/office/officeart/2005/8/layout/target3"/>
    <dgm:cxn modelId="{82A105B6-33BB-429D-98EE-0D7AAA366AEA}" type="presParOf" srcId="{9AF324FE-0CB4-4746-B794-3D5E9440A9E5}" destId="{6E7038B4-AEE8-4FC6-86D6-011D6C019A71}" srcOrd="3" destOrd="0" presId="urn:microsoft.com/office/officeart/2005/8/layout/target3"/>
    <dgm:cxn modelId="{C51E5EA4-D396-4EC6-8962-44083E83EBF4}" type="presParOf" srcId="{9AF324FE-0CB4-4746-B794-3D5E9440A9E5}" destId="{E4BF8731-49AC-4779-8BFF-81550786874D}" srcOrd="4" destOrd="0" presId="urn:microsoft.com/office/officeart/2005/8/layout/target3"/>
    <dgm:cxn modelId="{5657DDC3-5706-4001-A927-090CB410A8AF}" type="presParOf" srcId="{9AF324FE-0CB4-4746-B794-3D5E9440A9E5}" destId="{CF1998FA-031B-4A68-B128-35723B2CAE45}" srcOrd="5" destOrd="0" presId="urn:microsoft.com/office/officeart/2005/8/layout/target3"/>
    <dgm:cxn modelId="{AF99B963-3CEE-4747-932C-DB67E5B60BD1}" type="presParOf" srcId="{9AF324FE-0CB4-4746-B794-3D5E9440A9E5}" destId="{538B2126-72B7-45CC-A379-8B8FCF53D032}" srcOrd="6" destOrd="0" presId="urn:microsoft.com/office/officeart/2005/8/layout/target3"/>
    <dgm:cxn modelId="{05C407F6-79FF-4F72-997A-3C5BEB80E17E}" type="presParOf" srcId="{9AF324FE-0CB4-4746-B794-3D5E9440A9E5}" destId="{DC9E60EF-A01F-4865-A03C-188D104FC37B}" srcOrd="7" destOrd="0" presId="urn:microsoft.com/office/officeart/2005/8/layout/target3"/>
    <dgm:cxn modelId="{5523A586-7041-4DE7-9369-3A43AE8E021D}" type="presParOf" srcId="{9AF324FE-0CB4-4746-B794-3D5E9440A9E5}" destId="{2A83006E-7BBC-48B8-B2D6-BC869F73765A}" srcOrd="8" destOrd="0" presId="urn:microsoft.com/office/officeart/2005/8/layout/target3"/>
    <dgm:cxn modelId="{CE2D4F9D-4625-4A5E-95E9-E8F73983FDD3}" type="presParOf" srcId="{9AF324FE-0CB4-4746-B794-3D5E9440A9E5}" destId="{7108F192-C1F6-426F-9FAF-A15821170EBC}" srcOrd="9" destOrd="0" presId="urn:microsoft.com/office/officeart/2005/8/layout/target3"/>
    <dgm:cxn modelId="{965FA440-F5EC-45B7-99A5-402D40BD8D2C}" type="presParOf" srcId="{9AF324FE-0CB4-4746-B794-3D5E9440A9E5}" destId="{E0FD4BDD-D785-49D5-A99A-724A93AE8AC9}" srcOrd="10" destOrd="0" presId="urn:microsoft.com/office/officeart/2005/8/layout/target3"/>
    <dgm:cxn modelId="{6EACF94C-DC4C-4DF4-8C82-D45E7314C66D}" type="presParOf" srcId="{9AF324FE-0CB4-4746-B794-3D5E9440A9E5}" destId="{76AA027B-9488-4650-8DA3-B21DD3C66559}" srcOrd="11" destOrd="0" presId="urn:microsoft.com/office/officeart/2005/8/layout/target3"/>
    <dgm:cxn modelId="{C5609ADB-E1F0-4FB4-B688-AB2EFFC9057A}" type="presParOf" srcId="{9AF324FE-0CB4-4746-B794-3D5E9440A9E5}" destId="{B4DF9633-7BB1-49F0-828D-188CB0BBDD87}" srcOrd="12" destOrd="0" presId="urn:microsoft.com/office/officeart/2005/8/layout/target3"/>
    <dgm:cxn modelId="{7F030649-1091-4F6B-9890-0EB919E95386}" type="presParOf" srcId="{9AF324FE-0CB4-4746-B794-3D5E9440A9E5}" destId="{E4B1539D-EB3C-44A8-981B-4085F9201B1D}" srcOrd="13" destOrd="0" presId="urn:microsoft.com/office/officeart/2005/8/layout/target3"/>
    <dgm:cxn modelId="{BCCA6228-45E0-48B5-86E1-C31C5BCE1C7F}" type="presParOf" srcId="{9AF324FE-0CB4-4746-B794-3D5E9440A9E5}" destId="{521A55DF-9815-4A2B-9A91-3C4C3BF0792C}" srcOrd="14" destOrd="0" presId="urn:microsoft.com/office/officeart/2005/8/layout/target3"/>
    <dgm:cxn modelId="{C2E88883-C67D-4BAC-A3EE-DEAD8D2F5393}" type="presParOf" srcId="{9AF324FE-0CB4-4746-B794-3D5E9440A9E5}" destId="{BE44D338-2876-4119-AAA0-77C705922273}" srcOrd="15" destOrd="0" presId="urn:microsoft.com/office/officeart/2005/8/layout/target3"/>
    <dgm:cxn modelId="{5C4DC49C-50A9-4A79-A7C5-783D29E5C533}" type="presParOf" srcId="{9AF324FE-0CB4-4746-B794-3D5E9440A9E5}" destId="{E21891E7-3C72-4C49-B11E-913B64BCB74A}" srcOrd="16" destOrd="0" presId="urn:microsoft.com/office/officeart/2005/8/layout/target3"/>
    <dgm:cxn modelId="{762A7811-F09B-4D6B-9F4A-F48F8BFD4794}" type="presParOf" srcId="{9AF324FE-0CB4-4746-B794-3D5E9440A9E5}" destId="{BC51508F-6C4D-4A93-90C2-B4A3D3768D37}" srcOrd="17" destOrd="0" presId="urn:microsoft.com/office/officeart/2005/8/layout/target3"/>
    <dgm:cxn modelId="{3ED79078-568B-44DD-BC2E-27D64C59B130}" type="presParOf" srcId="{9AF324FE-0CB4-4746-B794-3D5E9440A9E5}" destId="{B173F19C-0E8F-4EE5-A196-912257AED4CA}" srcOrd="18" destOrd="0" presId="urn:microsoft.com/office/officeart/2005/8/layout/target3"/>
    <dgm:cxn modelId="{59058970-6FEB-401B-8807-B95713BDC000}" type="presParOf" srcId="{9AF324FE-0CB4-4746-B794-3D5E9440A9E5}" destId="{F6C63F59-A874-438F-B5AC-1409A6144EEE}"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5C9270-F206-4E8F-A4DE-F9BA091D97B3}" type="doc">
      <dgm:prSet loTypeId="urn:microsoft.com/office/officeart/2005/8/layout/hProcess9" loCatId="process" qsTypeId="urn:microsoft.com/office/officeart/2005/8/quickstyle/simple1" qsCatId="simple" csTypeId="urn:microsoft.com/office/officeart/2005/8/colors/accent0_2" csCatId="mainScheme" phldr="1"/>
      <dgm:spPr/>
      <dgm:t>
        <a:bodyPr/>
        <a:lstStyle/>
        <a:p>
          <a:endParaRPr lang="en-US"/>
        </a:p>
      </dgm:t>
    </dgm:pt>
    <dgm:pt modelId="{9CF7D2E1-5825-4E57-817B-B3477563C0C9}">
      <dgm:prSet/>
      <dgm:spPr/>
      <dgm:t>
        <a:bodyPr/>
        <a:lstStyle/>
        <a:p>
          <a:pPr rtl="0"/>
          <a:r>
            <a:rPr lang="en-US" b="1" dirty="0" smtClean="0"/>
            <a:t>How much?</a:t>
          </a:r>
          <a:endParaRPr lang="en-US" b="1" dirty="0"/>
        </a:p>
      </dgm:t>
    </dgm:pt>
    <dgm:pt modelId="{F4DB8BD7-C535-4DC9-8A31-0028528562DE}" type="parTrans" cxnId="{2F40BD3D-1726-469C-93D2-FDEEC53FD819}">
      <dgm:prSet/>
      <dgm:spPr/>
      <dgm:t>
        <a:bodyPr/>
        <a:lstStyle/>
        <a:p>
          <a:endParaRPr lang="en-US"/>
        </a:p>
      </dgm:t>
    </dgm:pt>
    <dgm:pt modelId="{B16E850E-B3C5-4A28-A42A-B845A923C1A9}" type="sibTrans" cxnId="{2F40BD3D-1726-469C-93D2-FDEEC53FD819}">
      <dgm:prSet/>
      <dgm:spPr/>
      <dgm:t>
        <a:bodyPr/>
        <a:lstStyle/>
        <a:p>
          <a:endParaRPr lang="en-US"/>
        </a:p>
      </dgm:t>
    </dgm:pt>
    <dgm:pt modelId="{5FB38299-DED9-48A6-A140-7307703C78B6}">
      <dgm:prSet/>
      <dgm:spPr/>
      <dgm:t>
        <a:bodyPr/>
        <a:lstStyle/>
        <a:p>
          <a:pPr rtl="0"/>
          <a:r>
            <a:rPr lang="en-US" b="1" dirty="0" smtClean="0"/>
            <a:t>How many?</a:t>
          </a:r>
          <a:endParaRPr lang="en-US" b="1" dirty="0"/>
        </a:p>
      </dgm:t>
    </dgm:pt>
    <dgm:pt modelId="{B08C711A-9DFD-4027-96E8-96A7974E56F7}" type="parTrans" cxnId="{C9A01B7E-FC38-4F67-858A-5B32EA426F2A}">
      <dgm:prSet/>
      <dgm:spPr/>
      <dgm:t>
        <a:bodyPr/>
        <a:lstStyle/>
        <a:p>
          <a:endParaRPr lang="en-US"/>
        </a:p>
      </dgm:t>
    </dgm:pt>
    <dgm:pt modelId="{7743EC8B-FE28-4149-9CA7-C6C7D2BD9C70}" type="sibTrans" cxnId="{C9A01B7E-FC38-4F67-858A-5B32EA426F2A}">
      <dgm:prSet/>
      <dgm:spPr/>
      <dgm:t>
        <a:bodyPr/>
        <a:lstStyle/>
        <a:p>
          <a:endParaRPr lang="en-US"/>
        </a:p>
      </dgm:t>
    </dgm:pt>
    <dgm:pt modelId="{00B968FF-1D25-4713-9ED5-E37EE58D5D58}">
      <dgm:prSet/>
      <dgm:spPr/>
      <dgm:t>
        <a:bodyPr/>
        <a:lstStyle/>
        <a:p>
          <a:pPr rtl="0"/>
          <a:r>
            <a:rPr lang="en-US" b="1" dirty="0" smtClean="0"/>
            <a:t>How will I know when it is accomplished?</a:t>
          </a:r>
          <a:endParaRPr lang="en-US" b="1" dirty="0"/>
        </a:p>
      </dgm:t>
    </dgm:pt>
    <dgm:pt modelId="{19BAF18F-6A67-4593-B9D1-78D93682F3BD}" type="parTrans" cxnId="{DBA59ABA-A6FE-4AA3-B423-FABEBAA6AA3A}">
      <dgm:prSet/>
      <dgm:spPr/>
      <dgm:t>
        <a:bodyPr/>
        <a:lstStyle/>
        <a:p>
          <a:endParaRPr lang="en-US"/>
        </a:p>
      </dgm:t>
    </dgm:pt>
    <dgm:pt modelId="{5384ACC9-CD65-4304-A0FE-CABB33BFAFA9}" type="sibTrans" cxnId="{DBA59ABA-A6FE-4AA3-B423-FABEBAA6AA3A}">
      <dgm:prSet/>
      <dgm:spPr/>
      <dgm:t>
        <a:bodyPr/>
        <a:lstStyle/>
        <a:p>
          <a:endParaRPr lang="en-US"/>
        </a:p>
      </dgm:t>
    </dgm:pt>
    <dgm:pt modelId="{7C38D0FD-7B7C-4BDC-822B-D64F3246DDF7}" type="pres">
      <dgm:prSet presAssocID="{9E5C9270-F206-4E8F-A4DE-F9BA091D97B3}" presName="CompostProcess" presStyleCnt="0">
        <dgm:presLayoutVars>
          <dgm:dir/>
          <dgm:resizeHandles val="exact"/>
        </dgm:presLayoutVars>
      </dgm:prSet>
      <dgm:spPr/>
      <dgm:t>
        <a:bodyPr/>
        <a:lstStyle/>
        <a:p>
          <a:endParaRPr lang="en-US"/>
        </a:p>
      </dgm:t>
    </dgm:pt>
    <dgm:pt modelId="{70B7EB36-3B9C-4797-9E4C-4E5C9B3108D9}" type="pres">
      <dgm:prSet presAssocID="{9E5C9270-F206-4E8F-A4DE-F9BA091D97B3}" presName="arrow" presStyleLbl="bgShp" presStyleIdx="0" presStyleCnt="1"/>
      <dgm:spPr/>
    </dgm:pt>
    <dgm:pt modelId="{3C019BDF-A93D-4F93-8A24-5ED8107EE685}" type="pres">
      <dgm:prSet presAssocID="{9E5C9270-F206-4E8F-A4DE-F9BA091D97B3}" presName="linearProcess" presStyleCnt="0"/>
      <dgm:spPr/>
    </dgm:pt>
    <dgm:pt modelId="{004167F4-636D-411E-9E7D-144C7A1D3291}" type="pres">
      <dgm:prSet presAssocID="{9CF7D2E1-5825-4E57-817B-B3477563C0C9}" presName="textNode" presStyleLbl="node1" presStyleIdx="0" presStyleCnt="3">
        <dgm:presLayoutVars>
          <dgm:bulletEnabled val="1"/>
        </dgm:presLayoutVars>
      </dgm:prSet>
      <dgm:spPr/>
      <dgm:t>
        <a:bodyPr/>
        <a:lstStyle/>
        <a:p>
          <a:endParaRPr lang="en-US"/>
        </a:p>
      </dgm:t>
    </dgm:pt>
    <dgm:pt modelId="{C93A59BD-DC09-4713-B24C-3A9761764514}" type="pres">
      <dgm:prSet presAssocID="{B16E850E-B3C5-4A28-A42A-B845A923C1A9}" presName="sibTrans" presStyleCnt="0"/>
      <dgm:spPr/>
    </dgm:pt>
    <dgm:pt modelId="{218568D3-BDD5-4D3F-A0F6-8D0ECD31BB62}" type="pres">
      <dgm:prSet presAssocID="{5FB38299-DED9-48A6-A140-7307703C78B6}" presName="textNode" presStyleLbl="node1" presStyleIdx="1" presStyleCnt="3">
        <dgm:presLayoutVars>
          <dgm:bulletEnabled val="1"/>
        </dgm:presLayoutVars>
      </dgm:prSet>
      <dgm:spPr/>
      <dgm:t>
        <a:bodyPr/>
        <a:lstStyle/>
        <a:p>
          <a:endParaRPr lang="en-US"/>
        </a:p>
      </dgm:t>
    </dgm:pt>
    <dgm:pt modelId="{AE42E089-D66C-40D9-BFBF-D95B36184A31}" type="pres">
      <dgm:prSet presAssocID="{7743EC8B-FE28-4149-9CA7-C6C7D2BD9C70}" presName="sibTrans" presStyleCnt="0"/>
      <dgm:spPr/>
    </dgm:pt>
    <dgm:pt modelId="{EE5067A9-B88F-4FA5-8A12-03B948BE4C07}" type="pres">
      <dgm:prSet presAssocID="{00B968FF-1D25-4713-9ED5-E37EE58D5D58}" presName="textNode" presStyleLbl="node1" presStyleIdx="2" presStyleCnt="3">
        <dgm:presLayoutVars>
          <dgm:bulletEnabled val="1"/>
        </dgm:presLayoutVars>
      </dgm:prSet>
      <dgm:spPr/>
      <dgm:t>
        <a:bodyPr/>
        <a:lstStyle/>
        <a:p>
          <a:endParaRPr lang="en-US"/>
        </a:p>
      </dgm:t>
    </dgm:pt>
  </dgm:ptLst>
  <dgm:cxnLst>
    <dgm:cxn modelId="{EBEB53DE-1B42-4353-8541-EDB703042D95}" type="presOf" srcId="{9E5C9270-F206-4E8F-A4DE-F9BA091D97B3}" destId="{7C38D0FD-7B7C-4BDC-822B-D64F3246DDF7}" srcOrd="0" destOrd="0" presId="urn:microsoft.com/office/officeart/2005/8/layout/hProcess9"/>
    <dgm:cxn modelId="{EB86FCAD-2FD4-4E29-9E68-216C8758BF17}" type="presOf" srcId="{00B968FF-1D25-4713-9ED5-E37EE58D5D58}" destId="{EE5067A9-B88F-4FA5-8A12-03B948BE4C07}" srcOrd="0" destOrd="0" presId="urn:microsoft.com/office/officeart/2005/8/layout/hProcess9"/>
    <dgm:cxn modelId="{2F40BD3D-1726-469C-93D2-FDEEC53FD819}" srcId="{9E5C9270-F206-4E8F-A4DE-F9BA091D97B3}" destId="{9CF7D2E1-5825-4E57-817B-B3477563C0C9}" srcOrd="0" destOrd="0" parTransId="{F4DB8BD7-C535-4DC9-8A31-0028528562DE}" sibTransId="{B16E850E-B3C5-4A28-A42A-B845A923C1A9}"/>
    <dgm:cxn modelId="{DBA59ABA-A6FE-4AA3-B423-FABEBAA6AA3A}" srcId="{9E5C9270-F206-4E8F-A4DE-F9BA091D97B3}" destId="{00B968FF-1D25-4713-9ED5-E37EE58D5D58}" srcOrd="2" destOrd="0" parTransId="{19BAF18F-6A67-4593-B9D1-78D93682F3BD}" sibTransId="{5384ACC9-CD65-4304-A0FE-CABB33BFAFA9}"/>
    <dgm:cxn modelId="{C9A01B7E-FC38-4F67-858A-5B32EA426F2A}" srcId="{9E5C9270-F206-4E8F-A4DE-F9BA091D97B3}" destId="{5FB38299-DED9-48A6-A140-7307703C78B6}" srcOrd="1" destOrd="0" parTransId="{B08C711A-9DFD-4027-96E8-96A7974E56F7}" sibTransId="{7743EC8B-FE28-4149-9CA7-C6C7D2BD9C70}"/>
    <dgm:cxn modelId="{7D177CC0-6F61-4C7B-8309-79E5F29BA8FC}" type="presOf" srcId="{5FB38299-DED9-48A6-A140-7307703C78B6}" destId="{218568D3-BDD5-4D3F-A0F6-8D0ECD31BB62}" srcOrd="0" destOrd="0" presId="urn:microsoft.com/office/officeart/2005/8/layout/hProcess9"/>
    <dgm:cxn modelId="{6AED878C-3F5B-44F1-AEE1-21E8842A4813}" type="presOf" srcId="{9CF7D2E1-5825-4E57-817B-B3477563C0C9}" destId="{004167F4-636D-411E-9E7D-144C7A1D3291}" srcOrd="0" destOrd="0" presId="urn:microsoft.com/office/officeart/2005/8/layout/hProcess9"/>
    <dgm:cxn modelId="{EE83C30A-D8A2-4A38-A823-5645A7C6BA8B}" type="presParOf" srcId="{7C38D0FD-7B7C-4BDC-822B-D64F3246DDF7}" destId="{70B7EB36-3B9C-4797-9E4C-4E5C9B3108D9}" srcOrd="0" destOrd="0" presId="urn:microsoft.com/office/officeart/2005/8/layout/hProcess9"/>
    <dgm:cxn modelId="{7B7C0C15-2ED8-4DDC-B9BD-116BAD40DC8D}" type="presParOf" srcId="{7C38D0FD-7B7C-4BDC-822B-D64F3246DDF7}" destId="{3C019BDF-A93D-4F93-8A24-5ED8107EE685}" srcOrd="1" destOrd="0" presId="urn:microsoft.com/office/officeart/2005/8/layout/hProcess9"/>
    <dgm:cxn modelId="{EDCA19F0-8681-420D-B181-DE77F85D1F54}" type="presParOf" srcId="{3C019BDF-A93D-4F93-8A24-5ED8107EE685}" destId="{004167F4-636D-411E-9E7D-144C7A1D3291}" srcOrd="0" destOrd="0" presId="urn:microsoft.com/office/officeart/2005/8/layout/hProcess9"/>
    <dgm:cxn modelId="{B2F62C91-A2CF-4C07-820E-7B4A0857487A}" type="presParOf" srcId="{3C019BDF-A93D-4F93-8A24-5ED8107EE685}" destId="{C93A59BD-DC09-4713-B24C-3A9761764514}" srcOrd="1" destOrd="0" presId="urn:microsoft.com/office/officeart/2005/8/layout/hProcess9"/>
    <dgm:cxn modelId="{5B08412B-E323-48E6-95F1-1778DBEE789F}" type="presParOf" srcId="{3C019BDF-A93D-4F93-8A24-5ED8107EE685}" destId="{218568D3-BDD5-4D3F-A0F6-8D0ECD31BB62}" srcOrd="2" destOrd="0" presId="urn:microsoft.com/office/officeart/2005/8/layout/hProcess9"/>
    <dgm:cxn modelId="{644EA2D0-C722-4442-9E14-A4A955C879C5}" type="presParOf" srcId="{3C019BDF-A93D-4F93-8A24-5ED8107EE685}" destId="{AE42E089-D66C-40D9-BFBF-D95B36184A31}" srcOrd="3" destOrd="0" presId="urn:microsoft.com/office/officeart/2005/8/layout/hProcess9"/>
    <dgm:cxn modelId="{FD10896A-BC62-44BB-B888-16F0E04BBF61}" type="presParOf" srcId="{3C019BDF-A93D-4F93-8A24-5ED8107EE685}" destId="{EE5067A9-B88F-4FA5-8A12-03B948BE4C0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2C6542-AF20-4653-9A7C-7E6B54D11D8B}" type="doc">
      <dgm:prSet loTypeId="urn:microsoft.com/office/officeart/2005/8/layout/process1" loCatId="process" qsTypeId="urn:microsoft.com/office/officeart/2005/8/quickstyle/simple1" qsCatId="simple" csTypeId="urn:microsoft.com/office/officeart/2005/8/colors/accent0_3" csCatId="mainScheme"/>
      <dgm:spPr/>
      <dgm:t>
        <a:bodyPr/>
        <a:lstStyle/>
        <a:p>
          <a:endParaRPr lang="en-US"/>
        </a:p>
      </dgm:t>
    </dgm:pt>
    <dgm:pt modelId="{AF152A42-4A07-4E59-B17B-7FE76C05B11B}">
      <dgm:prSet/>
      <dgm:spPr/>
      <dgm:t>
        <a:bodyPr/>
        <a:lstStyle/>
        <a:p>
          <a:pPr rtl="0"/>
          <a:r>
            <a:rPr lang="en-US" b="1" dirty="0" smtClean="0"/>
            <a:t>How can the goal be accomplished?</a:t>
          </a:r>
          <a:endParaRPr lang="en-US" b="1" dirty="0"/>
        </a:p>
      </dgm:t>
    </dgm:pt>
    <dgm:pt modelId="{721C387E-8CAA-41CA-A785-DAA1C87CD7F1}" type="parTrans" cxnId="{9F3C8B2B-C1D1-4B48-B78A-AB78FCFD07CF}">
      <dgm:prSet/>
      <dgm:spPr/>
      <dgm:t>
        <a:bodyPr/>
        <a:lstStyle/>
        <a:p>
          <a:endParaRPr lang="en-US"/>
        </a:p>
      </dgm:t>
    </dgm:pt>
    <dgm:pt modelId="{E7640F94-F95F-4AF4-A4EF-5061FC52D242}" type="sibTrans" cxnId="{9F3C8B2B-C1D1-4B48-B78A-AB78FCFD07CF}">
      <dgm:prSet/>
      <dgm:spPr/>
      <dgm:t>
        <a:bodyPr/>
        <a:lstStyle/>
        <a:p>
          <a:endParaRPr lang="en-US"/>
        </a:p>
      </dgm:t>
    </dgm:pt>
    <dgm:pt modelId="{91683C35-BB71-4937-AFD5-5C4799BC231D}">
      <dgm:prSet/>
      <dgm:spPr/>
      <dgm:t>
        <a:bodyPr/>
        <a:lstStyle/>
        <a:p>
          <a:pPr rtl="0"/>
          <a:r>
            <a:rPr lang="en-US" b="1" dirty="0" smtClean="0"/>
            <a:t>Does the goal represent an objective toward which you are both </a:t>
          </a:r>
          <a:r>
            <a:rPr lang="en-US" b="1" i="1" dirty="0" smtClean="0"/>
            <a:t>willing</a:t>
          </a:r>
          <a:r>
            <a:rPr lang="en-US" b="1" dirty="0" smtClean="0"/>
            <a:t> and </a:t>
          </a:r>
          <a:r>
            <a:rPr lang="en-US" b="1" i="1" dirty="0" smtClean="0"/>
            <a:t>able</a:t>
          </a:r>
          <a:r>
            <a:rPr lang="en-US" b="1" dirty="0" smtClean="0"/>
            <a:t> to work? </a:t>
          </a:r>
          <a:endParaRPr lang="en-US" b="1" dirty="0"/>
        </a:p>
      </dgm:t>
    </dgm:pt>
    <dgm:pt modelId="{8B7BA960-6E47-4490-B3B7-CBFE89859D1D}" type="parTrans" cxnId="{9089D17B-CD2C-49F3-9A76-C7C2CCBB4607}">
      <dgm:prSet/>
      <dgm:spPr/>
      <dgm:t>
        <a:bodyPr/>
        <a:lstStyle/>
        <a:p>
          <a:endParaRPr lang="en-US"/>
        </a:p>
      </dgm:t>
    </dgm:pt>
    <dgm:pt modelId="{FD30D703-57EC-4548-814C-D03B1028074E}" type="sibTrans" cxnId="{9089D17B-CD2C-49F3-9A76-C7C2CCBB4607}">
      <dgm:prSet/>
      <dgm:spPr/>
      <dgm:t>
        <a:bodyPr/>
        <a:lstStyle/>
        <a:p>
          <a:endParaRPr lang="en-US"/>
        </a:p>
      </dgm:t>
    </dgm:pt>
    <dgm:pt modelId="{EA9CF5CD-7B0E-42FA-9E15-5AD45F672848}">
      <dgm:prSet/>
      <dgm:spPr/>
      <dgm:t>
        <a:bodyPr/>
        <a:lstStyle/>
        <a:p>
          <a:pPr rtl="0"/>
          <a:r>
            <a:rPr lang="en-US" b="1" dirty="0" smtClean="0"/>
            <a:t>Is the goal both high and realistic? </a:t>
          </a:r>
          <a:endParaRPr lang="en-US" b="1" dirty="0"/>
        </a:p>
      </dgm:t>
    </dgm:pt>
    <dgm:pt modelId="{7DCF35B4-9FCA-43ED-8A42-1CAC115AE961}" type="parTrans" cxnId="{48B796E3-FE29-44B0-A331-8BB69CD3192E}">
      <dgm:prSet/>
      <dgm:spPr/>
      <dgm:t>
        <a:bodyPr/>
        <a:lstStyle/>
        <a:p>
          <a:endParaRPr lang="en-US"/>
        </a:p>
      </dgm:t>
    </dgm:pt>
    <dgm:pt modelId="{13DF2F13-B395-4BB5-A6E1-F6DFAB90FE42}" type="sibTrans" cxnId="{48B796E3-FE29-44B0-A331-8BB69CD3192E}">
      <dgm:prSet/>
      <dgm:spPr/>
      <dgm:t>
        <a:bodyPr/>
        <a:lstStyle/>
        <a:p>
          <a:endParaRPr lang="en-US"/>
        </a:p>
      </dgm:t>
    </dgm:pt>
    <dgm:pt modelId="{BBA9BCDC-AC69-4097-BFC0-16174929CA1F}">
      <dgm:prSet/>
      <dgm:spPr/>
      <dgm:t>
        <a:bodyPr/>
        <a:lstStyle/>
        <a:p>
          <a:pPr rtl="0"/>
          <a:r>
            <a:rPr lang="en-US" b="1" dirty="0" smtClean="0"/>
            <a:t>Does the goal represent substantial progress?</a:t>
          </a:r>
          <a:endParaRPr lang="en-US" b="1" dirty="0"/>
        </a:p>
      </dgm:t>
    </dgm:pt>
    <dgm:pt modelId="{FD8AE724-6448-4D83-B115-976269FF37B7}" type="parTrans" cxnId="{5FE75D79-1066-4376-85DC-72FAF23A542D}">
      <dgm:prSet/>
      <dgm:spPr/>
      <dgm:t>
        <a:bodyPr/>
        <a:lstStyle/>
        <a:p>
          <a:endParaRPr lang="en-US"/>
        </a:p>
      </dgm:t>
    </dgm:pt>
    <dgm:pt modelId="{5CDFBDDE-F00A-4D8F-B348-1766AD424ED4}" type="sibTrans" cxnId="{5FE75D79-1066-4376-85DC-72FAF23A542D}">
      <dgm:prSet/>
      <dgm:spPr/>
      <dgm:t>
        <a:bodyPr/>
        <a:lstStyle/>
        <a:p>
          <a:endParaRPr lang="en-US"/>
        </a:p>
      </dgm:t>
    </dgm:pt>
    <dgm:pt modelId="{4380C630-D580-48F9-A331-51AB19EBD51D}" type="pres">
      <dgm:prSet presAssocID="{192C6542-AF20-4653-9A7C-7E6B54D11D8B}" presName="Name0" presStyleCnt="0">
        <dgm:presLayoutVars>
          <dgm:dir/>
          <dgm:resizeHandles val="exact"/>
        </dgm:presLayoutVars>
      </dgm:prSet>
      <dgm:spPr/>
      <dgm:t>
        <a:bodyPr/>
        <a:lstStyle/>
        <a:p>
          <a:endParaRPr lang="en-US"/>
        </a:p>
      </dgm:t>
    </dgm:pt>
    <dgm:pt modelId="{51025285-A875-45FC-B91A-87D16DF648F9}" type="pres">
      <dgm:prSet presAssocID="{AF152A42-4A07-4E59-B17B-7FE76C05B11B}" presName="node" presStyleLbl="node1" presStyleIdx="0" presStyleCnt="4">
        <dgm:presLayoutVars>
          <dgm:bulletEnabled val="1"/>
        </dgm:presLayoutVars>
      </dgm:prSet>
      <dgm:spPr/>
      <dgm:t>
        <a:bodyPr/>
        <a:lstStyle/>
        <a:p>
          <a:endParaRPr lang="en-US"/>
        </a:p>
      </dgm:t>
    </dgm:pt>
    <dgm:pt modelId="{AEE1E063-3DE1-4DBF-841E-8006D151582B}" type="pres">
      <dgm:prSet presAssocID="{E7640F94-F95F-4AF4-A4EF-5061FC52D242}" presName="sibTrans" presStyleLbl="sibTrans2D1" presStyleIdx="0" presStyleCnt="3"/>
      <dgm:spPr/>
      <dgm:t>
        <a:bodyPr/>
        <a:lstStyle/>
        <a:p>
          <a:endParaRPr lang="en-US"/>
        </a:p>
      </dgm:t>
    </dgm:pt>
    <dgm:pt modelId="{C6FE0D89-DD03-47EF-8CC0-0096BB37A05D}" type="pres">
      <dgm:prSet presAssocID="{E7640F94-F95F-4AF4-A4EF-5061FC52D242}" presName="connectorText" presStyleLbl="sibTrans2D1" presStyleIdx="0" presStyleCnt="3"/>
      <dgm:spPr/>
      <dgm:t>
        <a:bodyPr/>
        <a:lstStyle/>
        <a:p>
          <a:endParaRPr lang="en-US"/>
        </a:p>
      </dgm:t>
    </dgm:pt>
    <dgm:pt modelId="{920B47DE-4E2A-43D9-BADE-57848D4E2CE0}" type="pres">
      <dgm:prSet presAssocID="{91683C35-BB71-4937-AFD5-5C4799BC231D}" presName="node" presStyleLbl="node1" presStyleIdx="1" presStyleCnt="4">
        <dgm:presLayoutVars>
          <dgm:bulletEnabled val="1"/>
        </dgm:presLayoutVars>
      </dgm:prSet>
      <dgm:spPr/>
      <dgm:t>
        <a:bodyPr/>
        <a:lstStyle/>
        <a:p>
          <a:endParaRPr lang="en-US"/>
        </a:p>
      </dgm:t>
    </dgm:pt>
    <dgm:pt modelId="{5A58DE00-D5CD-418F-B12E-B3DAB1528E39}" type="pres">
      <dgm:prSet presAssocID="{FD30D703-57EC-4548-814C-D03B1028074E}" presName="sibTrans" presStyleLbl="sibTrans2D1" presStyleIdx="1" presStyleCnt="3"/>
      <dgm:spPr/>
      <dgm:t>
        <a:bodyPr/>
        <a:lstStyle/>
        <a:p>
          <a:endParaRPr lang="en-US"/>
        </a:p>
      </dgm:t>
    </dgm:pt>
    <dgm:pt modelId="{87C1795D-20C2-4861-90B5-18C16AE33738}" type="pres">
      <dgm:prSet presAssocID="{FD30D703-57EC-4548-814C-D03B1028074E}" presName="connectorText" presStyleLbl="sibTrans2D1" presStyleIdx="1" presStyleCnt="3"/>
      <dgm:spPr/>
      <dgm:t>
        <a:bodyPr/>
        <a:lstStyle/>
        <a:p>
          <a:endParaRPr lang="en-US"/>
        </a:p>
      </dgm:t>
    </dgm:pt>
    <dgm:pt modelId="{3C160DED-E054-4C98-BCA1-88B57461CB8D}" type="pres">
      <dgm:prSet presAssocID="{EA9CF5CD-7B0E-42FA-9E15-5AD45F672848}" presName="node" presStyleLbl="node1" presStyleIdx="2" presStyleCnt="4">
        <dgm:presLayoutVars>
          <dgm:bulletEnabled val="1"/>
        </dgm:presLayoutVars>
      </dgm:prSet>
      <dgm:spPr/>
      <dgm:t>
        <a:bodyPr/>
        <a:lstStyle/>
        <a:p>
          <a:endParaRPr lang="en-US"/>
        </a:p>
      </dgm:t>
    </dgm:pt>
    <dgm:pt modelId="{B1557369-9051-4E94-A41D-B7CA2CCA83EC}" type="pres">
      <dgm:prSet presAssocID="{13DF2F13-B395-4BB5-A6E1-F6DFAB90FE42}" presName="sibTrans" presStyleLbl="sibTrans2D1" presStyleIdx="2" presStyleCnt="3"/>
      <dgm:spPr/>
      <dgm:t>
        <a:bodyPr/>
        <a:lstStyle/>
        <a:p>
          <a:endParaRPr lang="en-US"/>
        </a:p>
      </dgm:t>
    </dgm:pt>
    <dgm:pt modelId="{5E68D248-8350-43B1-8A4E-44F229CC9148}" type="pres">
      <dgm:prSet presAssocID="{13DF2F13-B395-4BB5-A6E1-F6DFAB90FE42}" presName="connectorText" presStyleLbl="sibTrans2D1" presStyleIdx="2" presStyleCnt="3"/>
      <dgm:spPr/>
      <dgm:t>
        <a:bodyPr/>
        <a:lstStyle/>
        <a:p>
          <a:endParaRPr lang="en-US"/>
        </a:p>
      </dgm:t>
    </dgm:pt>
    <dgm:pt modelId="{453024B6-173D-44D7-827C-EE8D00D0EB60}" type="pres">
      <dgm:prSet presAssocID="{BBA9BCDC-AC69-4097-BFC0-16174929CA1F}" presName="node" presStyleLbl="node1" presStyleIdx="3" presStyleCnt="4">
        <dgm:presLayoutVars>
          <dgm:bulletEnabled val="1"/>
        </dgm:presLayoutVars>
      </dgm:prSet>
      <dgm:spPr/>
      <dgm:t>
        <a:bodyPr/>
        <a:lstStyle/>
        <a:p>
          <a:endParaRPr lang="en-US"/>
        </a:p>
      </dgm:t>
    </dgm:pt>
  </dgm:ptLst>
  <dgm:cxnLst>
    <dgm:cxn modelId="{B5D8640B-BA10-4D88-A48D-69B21CD43843}" type="presOf" srcId="{91683C35-BB71-4937-AFD5-5C4799BC231D}" destId="{920B47DE-4E2A-43D9-BADE-57848D4E2CE0}" srcOrd="0" destOrd="0" presId="urn:microsoft.com/office/officeart/2005/8/layout/process1"/>
    <dgm:cxn modelId="{9089D17B-CD2C-49F3-9A76-C7C2CCBB4607}" srcId="{192C6542-AF20-4653-9A7C-7E6B54D11D8B}" destId="{91683C35-BB71-4937-AFD5-5C4799BC231D}" srcOrd="1" destOrd="0" parTransId="{8B7BA960-6E47-4490-B3B7-CBFE89859D1D}" sibTransId="{FD30D703-57EC-4548-814C-D03B1028074E}"/>
    <dgm:cxn modelId="{94670A6F-5C55-4005-A586-F15225C59C49}" type="presOf" srcId="{FD30D703-57EC-4548-814C-D03B1028074E}" destId="{87C1795D-20C2-4861-90B5-18C16AE33738}" srcOrd="1" destOrd="0" presId="urn:microsoft.com/office/officeart/2005/8/layout/process1"/>
    <dgm:cxn modelId="{E7F891D1-ED99-4B71-91F4-DA6E03246954}" type="presOf" srcId="{BBA9BCDC-AC69-4097-BFC0-16174929CA1F}" destId="{453024B6-173D-44D7-827C-EE8D00D0EB60}" srcOrd="0" destOrd="0" presId="urn:microsoft.com/office/officeart/2005/8/layout/process1"/>
    <dgm:cxn modelId="{BC637C20-858A-4039-B9FD-3FD0A8F29AC3}" type="presOf" srcId="{FD30D703-57EC-4548-814C-D03B1028074E}" destId="{5A58DE00-D5CD-418F-B12E-B3DAB1528E39}" srcOrd="0" destOrd="0" presId="urn:microsoft.com/office/officeart/2005/8/layout/process1"/>
    <dgm:cxn modelId="{9415DCD9-2581-4428-889D-7178815E2211}" type="presOf" srcId="{13DF2F13-B395-4BB5-A6E1-F6DFAB90FE42}" destId="{B1557369-9051-4E94-A41D-B7CA2CCA83EC}" srcOrd="0" destOrd="0" presId="urn:microsoft.com/office/officeart/2005/8/layout/process1"/>
    <dgm:cxn modelId="{9AA9B3EF-3021-45B4-A485-67A2EE5536E0}" type="presOf" srcId="{E7640F94-F95F-4AF4-A4EF-5061FC52D242}" destId="{C6FE0D89-DD03-47EF-8CC0-0096BB37A05D}" srcOrd="1" destOrd="0" presId="urn:microsoft.com/office/officeart/2005/8/layout/process1"/>
    <dgm:cxn modelId="{5FE75D79-1066-4376-85DC-72FAF23A542D}" srcId="{192C6542-AF20-4653-9A7C-7E6B54D11D8B}" destId="{BBA9BCDC-AC69-4097-BFC0-16174929CA1F}" srcOrd="3" destOrd="0" parTransId="{FD8AE724-6448-4D83-B115-976269FF37B7}" sibTransId="{5CDFBDDE-F00A-4D8F-B348-1766AD424ED4}"/>
    <dgm:cxn modelId="{1C992C39-E57E-4CC3-B2CE-AC558045AFBA}" type="presOf" srcId="{13DF2F13-B395-4BB5-A6E1-F6DFAB90FE42}" destId="{5E68D248-8350-43B1-8A4E-44F229CC9148}" srcOrd="1" destOrd="0" presId="urn:microsoft.com/office/officeart/2005/8/layout/process1"/>
    <dgm:cxn modelId="{E2E3DCEF-FCBB-48AF-953C-6D1D532D514D}" type="presOf" srcId="{192C6542-AF20-4653-9A7C-7E6B54D11D8B}" destId="{4380C630-D580-48F9-A331-51AB19EBD51D}" srcOrd="0" destOrd="0" presId="urn:microsoft.com/office/officeart/2005/8/layout/process1"/>
    <dgm:cxn modelId="{9F3C8B2B-C1D1-4B48-B78A-AB78FCFD07CF}" srcId="{192C6542-AF20-4653-9A7C-7E6B54D11D8B}" destId="{AF152A42-4A07-4E59-B17B-7FE76C05B11B}" srcOrd="0" destOrd="0" parTransId="{721C387E-8CAA-41CA-A785-DAA1C87CD7F1}" sibTransId="{E7640F94-F95F-4AF4-A4EF-5061FC52D242}"/>
    <dgm:cxn modelId="{A23DB312-988C-4F8A-A98E-8C780E24C98C}" type="presOf" srcId="{AF152A42-4A07-4E59-B17B-7FE76C05B11B}" destId="{51025285-A875-45FC-B91A-87D16DF648F9}" srcOrd="0" destOrd="0" presId="urn:microsoft.com/office/officeart/2005/8/layout/process1"/>
    <dgm:cxn modelId="{C9735A1A-FB5E-4A36-907D-80CA932D393C}" type="presOf" srcId="{EA9CF5CD-7B0E-42FA-9E15-5AD45F672848}" destId="{3C160DED-E054-4C98-BCA1-88B57461CB8D}" srcOrd="0" destOrd="0" presId="urn:microsoft.com/office/officeart/2005/8/layout/process1"/>
    <dgm:cxn modelId="{28A0125F-CAB6-4A02-AF84-D0A87BC235DB}" type="presOf" srcId="{E7640F94-F95F-4AF4-A4EF-5061FC52D242}" destId="{AEE1E063-3DE1-4DBF-841E-8006D151582B}" srcOrd="0" destOrd="0" presId="urn:microsoft.com/office/officeart/2005/8/layout/process1"/>
    <dgm:cxn modelId="{48B796E3-FE29-44B0-A331-8BB69CD3192E}" srcId="{192C6542-AF20-4653-9A7C-7E6B54D11D8B}" destId="{EA9CF5CD-7B0E-42FA-9E15-5AD45F672848}" srcOrd="2" destOrd="0" parTransId="{7DCF35B4-9FCA-43ED-8A42-1CAC115AE961}" sibTransId="{13DF2F13-B395-4BB5-A6E1-F6DFAB90FE42}"/>
    <dgm:cxn modelId="{3DC40F4F-E295-4C98-803C-585750FF38A1}" type="presParOf" srcId="{4380C630-D580-48F9-A331-51AB19EBD51D}" destId="{51025285-A875-45FC-B91A-87D16DF648F9}" srcOrd="0" destOrd="0" presId="urn:microsoft.com/office/officeart/2005/8/layout/process1"/>
    <dgm:cxn modelId="{63017E08-0516-4841-B9D9-CABDFD1BBD19}" type="presParOf" srcId="{4380C630-D580-48F9-A331-51AB19EBD51D}" destId="{AEE1E063-3DE1-4DBF-841E-8006D151582B}" srcOrd="1" destOrd="0" presId="urn:microsoft.com/office/officeart/2005/8/layout/process1"/>
    <dgm:cxn modelId="{227A0EA3-375B-48B2-85A3-99A6C87F8A07}" type="presParOf" srcId="{AEE1E063-3DE1-4DBF-841E-8006D151582B}" destId="{C6FE0D89-DD03-47EF-8CC0-0096BB37A05D}" srcOrd="0" destOrd="0" presId="urn:microsoft.com/office/officeart/2005/8/layout/process1"/>
    <dgm:cxn modelId="{566FA0E2-9443-4CBD-8A8F-BBC6C14938AF}" type="presParOf" srcId="{4380C630-D580-48F9-A331-51AB19EBD51D}" destId="{920B47DE-4E2A-43D9-BADE-57848D4E2CE0}" srcOrd="2" destOrd="0" presId="urn:microsoft.com/office/officeart/2005/8/layout/process1"/>
    <dgm:cxn modelId="{7AD3295B-DA37-4575-A2D7-ABD48BAD9865}" type="presParOf" srcId="{4380C630-D580-48F9-A331-51AB19EBD51D}" destId="{5A58DE00-D5CD-418F-B12E-B3DAB1528E39}" srcOrd="3" destOrd="0" presId="urn:microsoft.com/office/officeart/2005/8/layout/process1"/>
    <dgm:cxn modelId="{D93D78D7-F836-411A-BA63-A4DE2D8B6375}" type="presParOf" srcId="{5A58DE00-D5CD-418F-B12E-B3DAB1528E39}" destId="{87C1795D-20C2-4861-90B5-18C16AE33738}" srcOrd="0" destOrd="0" presId="urn:microsoft.com/office/officeart/2005/8/layout/process1"/>
    <dgm:cxn modelId="{3F91B2D8-78D8-4F08-90C4-5B72DC102BA7}" type="presParOf" srcId="{4380C630-D580-48F9-A331-51AB19EBD51D}" destId="{3C160DED-E054-4C98-BCA1-88B57461CB8D}" srcOrd="4" destOrd="0" presId="urn:microsoft.com/office/officeart/2005/8/layout/process1"/>
    <dgm:cxn modelId="{559F4FE3-4D02-4392-8F5F-1FE35D0F0387}" type="presParOf" srcId="{4380C630-D580-48F9-A331-51AB19EBD51D}" destId="{B1557369-9051-4E94-A41D-B7CA2CCA83EC}" srcOrd="5" destOrd="0" presId="urn:microsoft.com/office/officeart/2005/8/layout/process1"/>
    <dgm:cxn modelId="{4CC66C7A-8562-4EF4-88E2-FB29ACFF597E}" type="presParOf" srcId="{B1557369-9051-4E94-A41D-B7CA2CCA83EC}" destId="{5E68D248-8350-43B1-8A4E-44F229CC9148}" srcOrd="0" destOrd="0" presId="urn:microsoft.com/office/officeart/2005/8/layout/process1"/>
    <dgm:cxn modelId="{00076DE5-BEC6-41E0-B454-2809EBFF411A}" type="presParOf" srcId="{4380C630-D580-48F9-A331-51AB19EBD51D}" destId="{453024B6-173D-44D7-827C-EE8D00D0EB60}"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1B7CAE-FEB9-4F6A-93E8-87171D7FB078}"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en-US"/>
        </a:p>
      </dgm:t>
    </dgm:pt>
    <dgm:pt modelId="{F8B97F71-B46B-4C2A-93A6-A78CA8F5E75A}">
      <dgm:prSet/>
      <dgm:spPr/>
      <dgm:t>
        <a:bodyPr/>
        <a:lstStyle/>
        <a:p>
          <a:pPr rtl="0"/>
          <a:r>
            <a:rPr lang="en-US" b="1" dirty="0" smtClean="0"/>
            <a:t>Choose goals that </a:t>
          </a:r>
          <a:r>
            <a:rPr lang="en-US" b="1" i="1" dirty="0" smtClean="0"/>
            <a:t>matter</a:t>
          </a:r>
          <a:r>
            <a:rPr lang="en-US" b="1" dirty="0" smtClean="0"/>
            <a:t>. </a:t>
          </a:r>
          <a:endParaRPr lang="en-US" b="1" dirty="0"/>
        </a:p>
      </dgm:t>
    </dgm:pt>
    <dgm:pt modelId="{18B7DC4A-AF34-4B93-9630-5AE1B4FB15B9}" type="parTrans" cxnId="{7E34095D-64D9-4991-AFE5-3AEE9D3F6960}">
      <dgm:prSet/>
      <dgm:spPr/>
      <dgm:t>
        <a:bodyPr/>
        <a:lstStyle/>
        <a:p>
          <a:endParaRPr lang="en-US"/>
        </a:p>
      </dgm:t>
    </dgm:pt>
    <dgm:pt modelId="{C74D0F9E-C035-423C-9006-ADD1DD297420}" type="sibTrans" cxnId="{7E34095D-64D9-4991-AFE5-3AEE9D3F6960}">
      <dgm:prSet/>
      <dgm:spPr/>
      <dgm:t>
        <a:bodyPr/>
        <a:lstStyle/>
        <a:p>
          <a:endParaRPr lang="en-US"/>
        </a:p>
      </dgm:t>
    </dgm:pt>
    <dgm:pt modelId="{4BA46481-9E2E-4356-93B7-C22F22E0E1FE}">
      <dgm:prSet/>
      <dgm:spPr/>
      <dgm:t>
        <a:bodyPr/>
        <a:lstStyle/>
        <a:p>
          <a:pPr rtl="0"/>
          <a:r>
            <a:rPr lang="en-US" b="1" dirty="0" smtClean="0"/>
            <a:t>Many times you will need support to accomplish a goal: resources, a champion voice, someone to knock down obstacles. </a:t>
          </a:r>
        </a:p>
        <a:p>
          <a:pPr rtl="0"/>
          <a:r>
            <a:rPr lang="en-US" b="1" dirty="0" smtClean="0"/>
            <a:t>Goals that are </a:t>
          </a:r>
          <a:r>
            <a:rPr lang="en-US" b="1" i="1" dirty="0" smtClean="0"/>
            <a:t>relevant</a:t>
          </a:r>
          <a:r>
            <a:rPr lang="en-US" b="1" dirty="0" smtClean="0"/>
            <a:t> to your leadership, your division or college, and your organization will receive that needed support.</a:t>
          </a:r>
          <a:endParaRPr lang="en-US" b="1" dirty="0"/>
        </a:p>
      </dgm:t>
    </dgm:pt>
    <dgm:pt modelId="{13BDBCD2-9759-40DB-A98C-A1E3E4E7CF34}" type="parTrans" cxnId="{BAB273A7-3A29-4C40-A9B6-FEF833B810D6}">
      <dgm:prSet/>
      <dgm:spPr/>
      <dgm:t>
        <a:bodyPr/>
        <a:lstStyle/>
        <a:p>
          <a:endParaRPr lang="en-US"/>
        </a:p>
      </dgm:t>
    </dgm:pt>
    <dgm:pt modelId="{0D30250D-53EE-47FF-95FD-AADC289859E5}" type="sibTrans" cxnId="{BAB273A7-3A29-4C40-A9B6-FEF833B810D6}">
      <dgm:prSet/>
      <dgm:spPr/>
      <dgm:t>
        <a:bodyPr/>
        <a:lstStyle/>
        <a:p>
          <a:endParaRPr lang="en-US"/>
        </a:p>
      </dgm:t>
    </dgm:pt>
    <dgm:pt modelId="{D5FB6276-8B0E-41FC-8B0F-95F01C04D721}">
      <dgm:prSet/>
      <dgm:spPr/>
      <dgm:t>
        <a:bodyPr/>
        <a:lstStyle/>
        <a:p>
          <a:pPr rtl="0"/>
          <a:r>
            <a:rPr lang="en-US" b="1" dirty="0" smtClean="0"/>
            <a:t>Relevant goals (when met) drive the, department, division, and organization forward </a:t>
          </a:r>
          <a:endParaRPr lang="en-US" b="1" dirty="0"/>
        </a:p>
      </dgm:t>
    </dgm:pt>
    <dgm:pt modelId="{677383C3-33B7-45F7-9870-1FF45D430E94}" type="parTrans" cxnId="{7CE40213-9E24-4333-9A00-F253446193BB}">
      <dgm:prSet/>
      <dgm:spPr/>
      <dgm:t>
        <a:bodyPr/>
        <a:lstStyle/>
        <a:p>
          <a:endParaRPr lang="en-US"/>
        </a:p>
      </dgm:t>
    </dgm:pt>
    <dgm:pt modelId="{843D28D1-3966-4A56-BF6E-4194A9AB4DC8}" type="sibTrans" cxnId="{7CE40213-9E24-4333-9A00-F253446193BB}">
      <dgm:prSet/>
      <dgm:spPr/>
      <dgm:t>
        <a:bodyPr/>
        <a:lstStyle/>
        <a:p>
          <a:endParaRPr lang="en-US"/>
        </a:p>
      </dgm:t>
    </dgm:pt>
    <dgm:pt modelId="{07E98C5E-29B3-4D34-9791-4C46242306B0}">
      <dgm:prSet/>
      <dgm:spPr/>
      <dgm:t>
        <a:bodyPr/>
        <a:lstStyle/>
        <a:p>
          <a:pPr rtl="0"/>
          <a:r>
            <a:rPr lang="en-US" b="1" dirty="0" smtClean="0"/>
            <a:t>A goal that supports or is in alignment with other goals would be considered a relevant goal</a:t>
          </a:r>
          <a:endParaRPr lang="en-US" b="1" dirty="0"/>
        </a:p>
      </dgm:t>
    </dgm:pt>
    <dgm:pt modelId="{F63E3BAF-AB58-40AD-9D5A-0BE1A41304C7}" type="parTrans" cxnId="{6781854F-E2CE-499E-9EE7-EEE7B6B2E4AB}">
      <dgm:prSet/>
      <dgm:spPr/>
      <dgm:t>
        <a:bodyPr/>
        <a:lstStyle/>
        <a:p>
          <a:endParaRPr lang="en-US"/>
        </a:p>
      </dgm:t>
    </dgm:pt>
    <dgm:pt modelId="{2BAEE415-9BD5-4C42-BDA9-F84481077ECF}" type="sibTrans" cxnId="{6781854F-E2CE-499E-9EE7-EEE7B6B2E4AB}">
      <dgm:prSet/>
      <dgm:spPr/>
      <dgm:t>
        <a:bodyPr/>
        <a:lstStyle/>
        <a:p>
          <a:endParaRPr lang="en-US"/>
        </a:p>
      </dgm:t>
    </dgm:pt>
    <dgm:pt modelId="{CC76FAF8-9A9D-47BE-B45E-BCB704942BF8}" type="pres">
      <dgm:prSet presAssocID="{831B7CAE-FEB9-4F6A-93E8-87171D7FB078}" presName="Name0" presStyleCnt="0">
        <dgm:presLayoutVars>
          <dgm:chMax val="7"/>
          <dgm:dir/>
          <dgm:animLvl val="lvl"/>
          <dgm:resizeHandles val="exact"/>
        </dgm:presLayoutVars>
      </dgm:prSet>
      <dgm:spPr/>
      <dgm:t>
        <a:bodyPr/>
        <a:lstStyle/>
        <a:p>
          <a:endParaRPr lang="en-US"/>
        </a:p>
      </dgm:t>
    </dgm:pt>
    <dgm:pt modelId="{CFAEE940-F803-44CE-94A7-8B9B72C0E4C4}" type="pres">
      <dgm:prSet presAssocID="{F8B97F71-B46B-4C2A-93A6-A78CA8F5E75A}" presName="circle1" presStyleLbl="node1" presStyleIdx="0" presStyleCnt="4"/>
      <dgm:spPr/>
    </dgm:pt>
    <dgm:pt modelId="{1C4609C4-3593-42A1-895C-406B29DF8A42}" type="pres">
      <dgm:prSet presAssocID="{F8B97F71-B46B-4C2A-93A6-A78CA8F5E75A}" presName="space" presStyleCnt="0"/>
      <dgm:spPr/>
    </dgm:pt>
    <dgm:pt modelId="{27C15A19-6995-4CB3-B0ED-AF03C5BAED06}" type="pres">
      <dgm:prSet presAssocID="{F8B97F71-B46B-4C2A-93A6-A78CA8F5E75A}" presName="rect1" presStyleLbl="alignAcc1" presStyleIdx="0" presStyleCnt="4" custLinFactNeighborX="253" custLinFactNeighborY="-208"/>
      <dgm:spPr/>
      <dgm:t>
        <a:bodyPr/>
        <a:lstStyle/>
        <a:p>
          <a:endParaRPr lang="en-US"/>
        </a:p>
      </dgm:t>
    </dgm:pt>
    <dgm:pt modelId="{E178F867-FDF7-4145-B326-6E145F7EAEA6}" type="pres">
      <dgm:prSet presAssocID="{4BA46481-9E2E-4356-93B7-C22F22E0E1FE}" presName="vertSpace2" presStyleLbl="node1" presStyleIdx="0" presStyleCnt="4"/>
      <dgm:spPr/>
    </dgm:pt>
    <dgm:pt modelId="{CA6FD429-DC20-46E3-850B-3D49251FA477}" type="pres">
      <dgm:prSet presAssocID="{4BA46481-9E2E-4356-93B7-C22F22E0E1FE}" presName="circle2" presStyleLbl="node1" presStyleIdx="1" presStyleCnt="4"/>
      <dgm:spPr/>
    </dgm:pt>
    <dgm:pt modelId="{EC2F69AD-3F11-445A-8716-2F8D7484B273}" type="pres">
      <dgm:prSet presAssocID="{4BA46481-9E2E-4356-93B7-C22F22E0E1FE}" presName="rect2" presStyleLbl="alignAcc1" presStyleIdx="1" presStyleCnt="4" custLinFactNeighborX="253" custLinFactNeighborY="-282"/>
      <dgm:spPr/>
      <dgm:t>
        <a:bodyPr/>
        <a:lstStyle/>
        <a:p>
          <a:endParaRPr lang="en-US"/>
        </a:p>
      </dgm:t>
    </dgm:pt>
    <dgm:pt modelId="{2261FCC4-7BA0-48B5-B967-AD410F3E65A2}" type="pres">
      <dgm:prSet presAssocID="{D5FB6276-8B0E-41FC-8B0F-95F01C04D721}" presName="vertSpace3" presStyleLbl="node1" presStyleIdx="1" presStyleCnt="4"/>
      <dgm:spPr/>
    </dgm:pt>
    <dgm:pt modelId="{A26AD261-8AB8-41C3-A89F-6C4B109FB424}" type="pres">
      <dgm:prSet presAssocID="{D5FB6276-8B0E-41FC-8B0F-95F01C04D721}" presName="circle3" presStyleLbl="node1" presStyleIdx="2" presStyleCnt="4"/>
      <dgm:spPr/>
    </dgm:pt>
    <dgm:pt modelId="{A8046979-E61F-43DE-AE37-A0515EB9DC54}" type="pres">
      <dgm:prSet presAssocID="{D5FB6276-8B0E-41FC-8B0F-95F01C04D721}" presName="rect3" presStyleLbl="alignAcc1" presStyleIdx="2" presStyleCnt="4" custLinFactNeighborX="253" custLinFactNeighborY="-439"/>
      <dgm:spPr/>
      <dgm:t>
        <a:bodyPr/>
        <a:lstStyle/>
        <a:p>
          <a:endParaRPr lang="en-US"/>
        </a:p>
      </dgm:t>
    </dgm:pt>
    <dgm:pt modelId="{85AEC001-8330-4618-9C14-2FF7E47F446D}" type="pres">
      <dgm:prSet presAssocID="{07E98C5E-29B3-4D34-9791-4C46242306B0}" presName="vertSpace4" presStyleLbl="node1" presStyleIdx="2" presStyleCnt="4"/>
      <dgm:spPr/>
    </dgm:pt>
    <dgm:pt modelId="{90431582-87F6-4286-A064-42890CC65DB6}" type="pres">
      <dgm:prSet presAssocID="{07E98C5E-29B3-4D34-9791-4C46242306B0}" presName="circle4" presStyleLbl="node1" presStyleIdx="3" presStyleCnt="4"/>
      <dgm:spPr/>
    </dgm:pt>
    <dgm:pt modelId="{5C20CCA8-D57B-473D-AF7E-A998595FA857}" type="pres">
      <dgm:prSet presAssocID="{07E98C5E-29B3-4D34-9791-4C46242306B0}" presName="rect4" presStyleLbl="alignAcc1" presStyleIdx="3" presStyleCnt="4" custLinFactNeighborX="253" custLinFactNeighborY="-980"/>
      <dgm:spPr/>
      <dgm:t>
        <a:bodyPr/>
        <a:lstStyle/>
        <a:p>
          <a:endParaRPr lang="en-US"/>
        </a:p>
      </dgm:t>
    </dgm:pt>
    <dgm:pt modelId="{5694E539-3C18-447D-8177-E252FE1A4F7E}" type="pres">
      <dgm:prSet presAssocID="{F8B97F71-B46B-4C2A-93A6-A78CA8F5E75A}" presName="rect1ParTxNoCh" presStyleLbl="alignAcc1" presStyleIdx="3" presStyleCnt="4">
        <dgm:presLayoutVars>
          <dgm:chMax val="1"/>
          <dgm:bulletEnabled val="1"/>
        </dgm:presLayoutVars>
      </dgm:prSet>
      <dgm:spPr/>
      <dgm:t>
        <a:bodyPr/>
        <a:lstStyle/>
        <a:p>
          <a:endParaRPr lang="en-US"/>
        </a:p>
      </dgm:t>
    </dgm:pt>
    <dgm:pt modelId="{C844E354-424F-4E20-B6B9-35351FB5DA52}" type="pres">
      <dgm:prSet presAssocID="{4BA46481-9E2E-4356-93B7-C22F22E0E1FE}" presName="rect2ParTxNoCh" presStyleLbl="alignAcc1" presStyleIdx="3" presStyleCnt="4">
        <dgm:presLayoutVars>
          <dgm:chMax val="1"/>
          <dgm:bulletEnabled val="1"/>
        </dgm:presLayoutVars>
      </dgm:prSet>
      <dgm:spPr/>
      <dgm:t>
        <a:bodyPr/>
        <a:lstStyle/>
        <a:p>
          <a:endParaRPr lang="en-US"/>
        </a:p>
      </dgm:t>
    </dgm:pt>
    <dgm:pt modelId="{78995D07-8C5C-41A0-A658-0B6F1C7E4331}" type="pres">
      <dgm:prSet presAssocID="{D5FB6276-8B0E-41FC-8B0F-95F01C04D721}" presName="rect3ParTxNoCh" presStyleLbl="alignAcc1" presStyleIdx="3" presStyleCnt="4">
        <dgm:presLayoutVars>
          <dgm:chMax val="1"/>
          <dgm:bulletEnabled val="1"/>
        </dgm:presLayoutVars>
      </dgm:prSet>
      <dgm:spPr/>
      <dgm:t>
        <a:bodyPr/>
        <a:lstStyle/>
        <a:p>
          <a:endParaRPr lang="en-US"/>
        </a:p>
      </dgm:t>
    </dgm:pt>
    <dgm:pt modelId="{85832F50-EA87-4488-8C6A-E51779ACFCF6}" type="pres">
      <dgm:prSet presAssocID="{07E98C5E-29B3-4D34-9791-4C46242306B0}" presName="rect4ParTxNoCh" presStyleLbl="alignAcc1" presStyleIdx="3" presStyleCnt="4">
        <dgm:presLayoutVars>
          <dgm:chMax val="1"/>
          <dgm:bulletEnabled val="1"/>
        </dgm:presLayoutVars>
      </dgm:prSet>
      <dgm:spPr/>
      <dgm:t>
        <a:bodyPr/>
        <a:lstStyle/>
        <a:p>
          <a:endParaRPr lang="en-US"/>
        </a:p>
      </dgm:t>
    </dgm:pt>
  </dgm:ptLst>
  <dgm:cxnLst>
    <dgm:cxn modelId="{ACAF6033-C89A-4346-9B20-98D9BA523734}" type="presOf" srcId="{F8B97F71-B46B-4C2A-93A6-A78CA8F5E75A}" destId="{27C15A19-6995-4CB3-B0ED-AF03C5BAED06}" srcOrd="0" destOrd="0" presId="urn:microsoft.com/office/officeart/2005/8/layout/target3"/>
    <dgm:cxn modelId="{8F608780-9F11-4616-BBD9-FD1D76D61773}" type="presOf" srcId="{831B7CAE-FEB9-4F6A-93E8-87171D7FB078}" destId="{CC76FAF8-9A9D-47BE-B45E-BCB704942BF8}" srcOrd="0" destOrd="0" presId="urn:microsoft.com/office/officeart/2005/8/layout/target3"/>
    <dgm:cxn modelId="{7E34095D-64D9-4991-AFE5-3AEE9D3F6960}" srcId="{831B7CAE-FEB9-4F6A-93E8-87171D7FB078}" destId="{F8B97F71-B46B-4C2A-93A6-A78CA8F5E75A}" srcOrd="0" destOrd="0" parTransId="{18B7DC4A-AF34-4B93-9630-5AE1B4FB15B9}" sibTransId="{C74D0F9E-C035-423C-9006-ADD1DD297420}"/>
    <dgm:cxn modelId="{8D7FE28B-FC13-4358-8A8D-DAA87778061B}" type="presOf" srcId="{07E98C5E-29B3-4D34-9791-4C46242306B0}" destId="{5C20CCA8-D57B-473D-AF7E-A998595FA857}" srcOrd="0" destOrd="0" presId="urn:microsoft.com/office/officeart/2005/8/layout/target3"/>
    <dgm:cxn modelId="{AB91230F-823D-4D15-9B86-A706CBAA1E33}" type="presOf" srcId="{4BA46481-9E2E-4356-93B7-C22F22E0E1FE}" destId="{C844E354-424F-4E20-B6B9-35351FB5DA52}" srcOrd="1" destOrd="0" presId="urn:microsoft.com/office/officeart/2005/8/layout/target3"/>
    <dgm:cxn modelId="{80407AD4-5AC9-4554-85AE-FAB040C7FD82}" type="presOf" srcId="{4BA46481-9E2E-4356-93B7-C22F22E0E1FE}" destId="{EC2F69AD-3F11-445A-8716-2F8D7484B273}" srcOrd="0" destOrd="0" presId="urn:microsoft.com/office/officeart/2005/8/layout/target3"/>
    <dgm:cxn modelId="{6781854F-E2CE-499E-9EE7-EEE7B6B2E4AB}" srcId="{831B7CAE-FEB9-4F6A-93E8-87171D7FB078}" destId="{07E98C5E-29B3-4D34-9791-4C46242306B0}" srcOrd="3" destOrd="0" parTransId="{F63E3BAF-AB58-40AD-9D5A-0BE1A41304C7}" sibTransId="{2BAEE415-9BD5-4C42-BDA9-F84481077ECF}"/>
    <dgm:cxn modelId="{BAB273A7-3A29-4C40-A9B6-FEF833B810D6}" srcId="{831B7CAE-FEB9-4F6A-93E8-87171D7FB078}" destId="{4BA46481-9E2E-4356-93B7-C22F22E0E1FE}" srcOrd="1" destOrd="0" parTransId="{13BDBCD2-9759-40DB-A98C-A1E3E4E7CF34}" sibTransId="{0D30250D-53EE-47FF-95FD-AADC289859E5}"/>
    <dgm:cxn modelId="{7CE40213-9E24-4333-9A00-F253446193BB}" srcId="{831B7CAE-FEB9-4F6A-93E8-87171D7FB078}" destId="{D5FB6276-8B0E-41FC-8B0F-95F01C04D721}" srcOrd="2" destOrd="0" parTransId="{677383C3-33B7-45F7-9870-1FF45D430E94}" sibTransId="{843D28D1-3966-4A56-BF6E-4194A9AB4DC8}"/>
    <dgm:cxn modelId="{A3F95215-FDA2-405E-A776-59D3877D11BE}" type="presOf" srcId="{D5FB6276-8B0E-41FC-8B0F-95F01C04D721}" destId="{A8046979-E61F-43DE-AE37-A0515EB9DC54}" srcOrd="0" destOrd="0" presId="urn:microsoft.com/office/officeart/2005/8/layout/target3"/>
    <dgm:cxn modelId="{7E12AEC2-71F9-4433-A962-104654760249}" type="presOf" srcId="{07E98C5E-29B3-4D34-9791-4C46242306B0}" destId="{85832F50-EA87-4488-8C6A-E51779ACFCF6}" srcOrd="1" destOrd="0" presId="urn:microsoft.com/office/officeart/2005/8/layout/target3"/>
    <dgm:cxn modelId="{BD5B3AB1-B36A-4843-9D55-5FF280EFE0B5}" type="presOf" srcId="{F8B97F71-B46B-4C2A-93A6-A78CA8F5E75A}" destId="{5694E539-3C18-447D-8177-E252FE1A4F7E}" srcOrd="1" destOrd="0" presId="urn:microsoft.com/office/officeart/2005/8/layout/target3"/>
    <dgm:cxn modelId="{AE701D07-861F-4FBF-BFC1-189F0B3271EB}" type="presOf" srcId="{D5FB6276-8B0E-41FC-8B0F-95F01C04D721}" destId="{78995D07-8C5C-41A0-A658-0B6F1C7E4331}" srcOrd="1" destOrd="0" presId="urn:microsoft.com/office/officeart/2005/8/layout/target3"/>
    <dgm:cxn modelId="{103EC826-0803-4B06-926E-8F08425E7795}" type="presParOf" srcId="{CC76FAF8-9A9D-47BE-B45E-BCB704942BF8}" destId="{CFAEE940-F803-44CE-94A7-8B9B72C0E4C4}" srcOrd="0" destOrd="0" presId="urn:microsoft.com/office/officeart/2005/8/layout/target3"/>
    <dgm:cxn modelId="{7F361943-2D53-4579-BF0F-151099391B1A}" type="presParOf" srcId="{CC76FAF8-9A9D-47BE-B45E-BCB704942BF8}" destId="{1C4609C4-3593-42A1-895C-406B29DF8A42}" srcOrd="1" destOrd="0" presId="urn:microsoft.com/office/officeart/2005/8/layout/target3"/>
    <dgm:cxn modelId="{5E4C92DB-4C7D-464B-8E62-D1EA3E0A0699}" type="presParOf" srcId="{CC76FAF8-9A9D-47BE-B45E-BCB704942BF8}" destId="{27C15A19-6995-4CB3-B0ED-AF03C5BAED06}" srcOrd="2" destOrd="0" presId="urn:microsoft.com/office/officeart/2005/8/layout/target3"/>
    <dgm:cxn modelId="{531DF079-D75C-473E-9F02-D168DB322088}" type="presParOf" srcId="{CC76FAF8-9A9D-47BE-B45E-BCB704942BF8}" destId="{E178F867-FDF7-4145-B326-6E145F7EAEA6}" srcOrd="3" destOrd="0" presId="urn:microsoft.com/office/officeart/2005/8/layout/target3"/>
    <dgm:cxn modelId="{F1622E9C-5312-49A5-9BAE-EAD140503251}" type="presParOf" srcId="{CC76FAF8-9A9D-47BE-B45E-BCB704942BF8}" destId="{CA6FD429-DC20-46E3-850B-3D49251FA477}" srcOrd="4" destOrd="0" presId="urn:microsoft.com/office/officeart/2005/8/layout/target3"/>
    <dgm:cxn modelId="{87BC7CED-1447-451E-A097-082295FFBBA6}" type="presParOf" srcId="{CC76FAF8-9A9D-47BE-B45E-BCB704942BF8}" destId="{EC2F69AD-3F11-445A-8716-2F8D7484B273}" srcOrd="5" destOrd="0" presId="urn:microsoft.com/office/officeart/2005/8/layout/target3"/>
    <dgm:cxn modelId="{3431E10A-D4F5-4746-A3A8-6FF22778A39F}" type="presParOf" srcId="{CC76FAF8-9A9D-47BE-B45E-BCB704942BF8}" destId="{2261FCC4-7BA0-48B5-B967-AD410F3E65A2}" srcOrd="6" destOrd="0" presId="urn:microsoft.com/office/officeart/2005/8/layout/target3"/>
    <dgm:cxn modelId="{0B3C5082-FA41-4160-97CB-5B3EBD2944CE}" type="presParOf" srcId="{CC76FAF8-9A9D-47BE-B45E-BCB704942BF8}" destId="{A26AD261-8AB8-41C3-A89F-6C4B109FB424}" srcOrd="7" destOrd="0" presId="urn:microsoft.com/office/officeart/2005/8/layout/target3"/>
    <dgm:cxn modelId="{00C9E36F-5A67-43C8-B9B5-ACE44136DDBF}" type="presParOf" srcId="{CC76FAF8-9A9D-47BE-B45E-BCB704942BF8}" destId="{A8046979-E61F-43DE-AE37-A0515EB9DC54}" srcOrd="8" destOrd="0" presId="urn:microsoft.com/office/officeart/2005/8/layout/target3"/>
    <dgm:cxn modelId="{ED1CC402-573F-4217-B098-DE23C97F447D}" type="presParOf" srcId="{CC76FAF8-9A9D-47BE-B45E-BCB704942BF8}" destId="{85AEC001-8330-4618-9C14-2FF7E47F446D}" srcOrd="9" destOrd="0" presId="urn:microsoft.com/office/officeart/2005/8/layout/target3"/>
    <dgm:cxn modelId="{AA0BDB17-8E34-4F47-BDB4-BB4D26A95521}" type="presParOf" srcId="{CC76FAF8-9A9D-47BE-B45E-BCB704942BF8}" destId="{90431582-87F6-4286-A064-42890CC65DB6}" srcOrd="10" destOrd="0" presId="urn:microsoft.com/office/officeart/2005/8/layout/target3"/>
    <dgm:cxn modelId="{8FF6C4E9-83B0-4F02-9030-142CFA1CA2A4}" type="presParOf" srcId="{CC76FAF8-9A9D-47BE-B45E-BCB704942BF8}" destId="{5C20CCA8-D57B-473D-AF7E-A998595FA857}" srcOrd="11" destOrd="0" presId="urn:microsoft.com/office/officeart/2005/8/layout/target3"/>
    <dgm:cxn modelId="{D89C204F-1A0E-44BB-8EC4-0B7FDBBB0020}" type="presParOf" srcId="{CC76FAF8-9A9D-47BE-B45E-BCB704942BF8}" destId="{5694E539-3C18-447D-8177-E252FE1A4F7E}" srcOrd="12" destOrd="0" presId="urn:microsoft.com/office/officeart/2005/8/layout/target3"/>
    <dgm:cxn modelId="{D2CB9C00-5B7E-42BA-95D6-2B556D9DE7A7}" type="presParOf" srcId="{CC76FAF8-9A9D-47BE-B45E-BCB704942BF8}" destId="{C844E354-424F-4E20-B6B9-35351FB5DA52}" srcOrd="13" destOrd="0" presId="urn:microsoft.com/office/officeart/2005/8/layout/target3"/>
    <dgm:cxn modelId="{BFD95CE3-327D-4CD5-BE42-67353C236EFE}" type="presParOf" srcId="{CC76FAF8-9A9D-47BE-B45E-BCB704942BF8}" destId="{78995D07-8C5C-41A0-A658-0B6F1C7E4331}" srcOrd="14" destOrd="0" presId="urn:microsoft.com/office/officeart/2005/8/layout/target3"/>
    <dgm:cxn modelId="{55149CC1-E52B-4B25-B783-D5A4991C218D}" type="presParOf" srcId="{CC76FAF8-9A9D-47BE-B45E-BCB704942BF8}" destId="{85832F50-EA87-4488-8C6A-E51779ACFCF6}"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7C28B3-EA6D-4BF2-8218-A8D7E1D7BF0A}"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A9071FED-D1F9-4CB3-8612-F6465A94D195}">
      <dgm:prSet/>
      <dgm:spPr/>
      <dgm:t>
        <a:bodyPr/>
        <a:lstStyle/>
        <a:p>
          <a:pPr rtl="0"/>
          <a:r>
            <a:rPr lang="en-US" smtClean="0"/>
            <a:t>Are worthwhile</a:t>
          </a:r>
          <a:endParaRPr lang="en-US"/>
        </a:p>
      </dgm:t>
    </dgm:pt>
    <dgm:pt modelId="{0A441079-A95E-4E39-8522-47189D6FE265}" type="parTrans" cxnId="{D2C3631F-F0C1-46F7-8BA2-12950276A8C4}">
      <dgm:prSet/>
      <dgm:spPr/>
      <dgm:t>
        <a:bodyPr/>
        <a:lstStyle/>
        <a:p>
          <a:endParaRPr lang="en-US"/>
        </a:p>
      </dgm:t>
    </dgm:pt>
    <dgm:pt modelId="{A13CB421-8BB1-471A-BC47-C3C039D591A7}" type="sibTrans" cxnId="{D2C3631F-F0C1-46F7-8BA2-12950276A8C4}">
      <dgm:prSet/>
      <dgm:spPr/>
      <dgm:t>
        <a:bodyPr/>
        <a:lstStyle/>
        <a:p>
          <a:endParaRPr lang="en-US"/>
        </a:p>
      </dgm:t>
    </dgm:pt>
    <dgm:pt modelId="{FE6F6D23-08B6-46C3-94C8-4045192CDCE5}">
      <dgm:prSet/>
      <dgm:spPr/>
      <dgm:t>
        <a:bodyPr/>
        <a:lstStyle/>
        <a:p>
          <a:pPr rtl="0"/>
          <a:r>
            <a:rPr lang="en-US" smtClean="0"/>
            <a:t>Are set at the right time</a:t>
          </a:r>
          <a:endParaRPr lang="en-US"/>
        </a:p>
      </dgm:t>
    </dgm:pt>
    <dgm:pt modelId="{D5EF7482-8AF8-4789-85E1-1D24B3AF07B6}" type="parTrans" cxnId="{15B654C9-3B6B-4E5B-8A3F-42F43C5A20CB}">
      <dgm:prSet/>
      <dgm:spPr/>
      <dgm:t>
        <a:bodyPr/>
        <a:lstStyle/>
        <a:p>
          <a:endParaRPr lang="en-US"/>
        </a:p>
      </dgm:t>
    </dgm:pt>
    <dgm:pt modelId="{1EE21008-B8AA-41BE-BCCF-85BFB96F4AD7}" type="sibTrans" cxnId="{15B654C9-3B6B-4E5B-8A3F-42F43C5A20CB}">
      <dgm:prSet/>
      <dgm:spPr/>
      <dgm:t>
        <a:bodyPr/>
        <a:lstStyle/>
        <a:p>
          <a:endParaRPr lang="en-US"/>
        </a:p>
      </dgm:t>
    </dgm:pt>
    <dgm:pt modelId="{A1B5D31E-3EAC-45E2-AECE-8D1CA9BE155C}">
      <dgm:prSet/>
      <dgm:spPr/>
      <dgm:t>
        <a:bodyPr/>
        <a:lstStyle/>
        <a:p>
          <a:pPr rtl="0"/>
          <a:r>
            <a:rPr lang="en-US" smtClean="0"/>
            <a:t>Match other efforts/needs</a:t>
          </a:r>
          <a:endParaRPr lang="en-US"/>
        </a:p>
      </dgm:t>
    </dgm:pt>
    <dgm:pt modelId="{CB418031-AEC1-475C-A50E-ED77E819D04B}" type="parTrans" cxnId="{9C1467A8-749A-434C-A511-D78C16F5B3F5}">
      <dgm:prSet/>
      <dgm:spPr/>
      <dgm:t>
        <a:bodyPr/>
        <a:lstStyle/>
        <a:p>
          <a:endParaRPr lang="en-US"/>
        </a:p>
      </dgm:t>
    </dgm:pt>
    <dgm:pt modelId="{80E95C1D-E8D0-47ED-8D26-26E559BBE87B}" type="sibTrans" cxnId="{9C1467A8-749A-434C-A511-D78C16F5B3F5}">
      <dgm:prSet/>
      <dgm:spPr/>
      <dgm:t>
        <a:bodyPr/>
        <a:lstStyle/>
        <a:p>
          <a:endParaRPr lang="en-US"/>
        </a:p>
      </dgm:t>
    </dgm:pt>
    <dgm:pt modelId="{B4031181-90DA-4532-B1AD-8BE7E3A78019}">
      <dgm:prSet/>
      <dgm:spPr/>
      <dgm:t>
        <a:bodyPr/>
        <a:lstStyle/>
        <a:p>
          <a:pPr rtl="0"/>
          <a:r>
            <a:rPr lang="en-US" smtClean="0"/>
            <a:t>Are assigned to the right person/area/group</a:t>
          </a:r>
          <a:endParaRPr lang="en-US"/>
        </a:p>
      </dgm:t>
    </dgm:pt>
    <dgm:pt modelId="{92765602-F216-4356-84C7-D30197E23B02}" type="parTrans" cxnId="{87B6C2B0-A36D-4195-B025-248E69D0045F}">
      <dgm:prSet/>
      <dgm:spPr/>
      <dgm:t>
        <a:bodyPr/>
        <a:lstStyle/>
        <a:p>
          <a:endParaRPr lang="en-US"/>
        </a:p>
      </dgm:t>
    </dgm:pt>
    <dgm:pt modelId="{3A9543C3-A3C9-4311-9A36-A48E414ABA57}" type="sibTrans" cxnId="{87B6C2B0-A36D-4195-B025-248E69D0045F}">
      <dgm:prSet/>
      <dgm:spPr/>
      <dgm:t>
        <a:bodyPr/>
        <a:lstStyle/>
        <a:p>
          <a:endParaRPr lang="en-US"/>
        </a:p>
      </dgm:t>
    </dgm:pt>
    <dgm:pt modelId="{4879C1B7-9DBB-40DC-905D-33B4ABD1F67A}">
      <dgm:prSet/>
      <dgm:spPr/>
      <dgm:t>
        <a:bodyPr/>
        <a:lstStyle/>
        <a:p>
          <a:pPr rtl="0"/>
          <a:r>
            <a:rPr lang="en-US" smtClean="0"/>
            <a:t>Can be modified as needed</a:t>
          </a:r>
          <a:endParaRPr lang="en-US"/>
        </a:p>
      </dgm:t>
    </dgm:pt>
    <dgm:pt modelId="{C34DC747-4104-4C10-8564-B893D8A88BE6}" type="parTrans" cxnId="{85792CBB-3A4A-473D-9D17-4F891D428E4D}">
      <dgm:prSet/>
      <dgm:spPr/>
      <dgm:t>
        <a:bodyPr/>
        <a:lstStyle/>
        <a:p>
          <a:endParaRPr lang="en-US"/>
        </a:p>
      </dgm:t>
    </dgm:pt>
    <dgm:pt modelId="{212E41D8-E1AE-4746-8424-7FAB9945BCEB}" type="sibTrans" cxnId="{85792CBB-3A4A-473D-9D17-4F891D428E4D}">
      <dgm:prSet/>
      <dgm:spPr/>
      <dgm:t>
        <a:bodyPr/>
        <a:lstStyle/>
        <a:p>
          <a:endParaRPr lang="en-US"/>
        </a:p>
      </dgm:t>
    </dgm:pt>
    <dgm:pt modelId="{2B9E5054-A2ED-4535-9AF9-97769579FAFE}" type="pres">
      <dgm:prSet presAssocID="{337C28B3-EA6D-4BF2-8218-A8D7E1D7BF0A}" presName="linear" presStyleCnt="0">
        <dgm:presLayoutVars>
          <dgm:animLvl val="lvl"/>
          <dgm:resizeHandles val="exact"/>
        </dgm:presLayoutVars>
      </dgm:prSet>
      <dgm:spPr/>
      <dgm:t>
        <a:bodyPr/>
        <a:lstStyle/>
        <a:p>
          <a:endParaRPr lang="en-US"/>
        </a:p>
      </dgm:t>
    </dgm:pt>
    <dgm:pt modelId="{5A81D2B9-07B7-4383-9BC7-AEB72B02AE3E}" type="pres">
      <dgm:prSet presAssocID="{A9071FED-D1F9-4CB3-8612-F6465A94D195}" presName="parentText" presStyleLbl="node1" presStyleIdx="0" presStyleCnt="5">
        <dgm:presLayoutVars>
          <dgm:chMax val="0"/>
          <dgm:bulletEnabled val="1"/>
        </dgm:presLayoutVars>
      </dgm:prSet>
      <dgm:spPr/>
      <dgm:t>
        <a:bodyPr/>
        <a:lstStyle/>
        <a:p>
          <a:endParaRPr lang="en-US"/>
        </a:p>
      </dgm:t>
    </dgm:pt>
    <dgm:pt modelId="{16FEAA6C-3EA4-427C-A32F-0E0AAB1143D4}" type="pres">
      <dgm:prSet presAssocID="{A13CB421-8BB1-471A-BC47-C3C039D591A7}" presName="spacer" presStyleCnt="0"/>
      <dgm:spPr/>
    </dgm:pt>
    <dgm:pt modelId="{2EEBF950-8951-4AAA-82C4-500107BF63B0}" type="pres">
      <dgm:prSet presAssocID="{FE6F6D23-08B6-46C3-94C8-4045192CDCE5}" presName="parentText" presStyleLbl="node1" presStyleIdx="1" presStyleCnt="5">
        <dgm:presLayoutVars>
          <dgm:chMax val="0"/>
          <dgm:bulletEnabled val="1"/>
        </dgm:presLayoutVars>
      </dgm:prSet>
      <dgm:spPr/>
      <dgm:t>
        <a:bodyPr/>
        <a:lstStyle/>
        <a:p>
          <a:endParaRPr lang="en-US"/>
        </a:p>
      </dgm:t>
    </dgm:pt>
    <dgm:pt modelId="{E8B93953-71A0-49A7-B35C-241D74F27C76}" type="pres">
      <dgm:prSet presAssocID="{1EE21008-B8AA-41BE-BCCF-85BFB96F4AD7}" presName="spacer" presStyleCnt="0"/>
      <dgm:spPr/>
    </dgm:pt>
    <dgm:pt modelId="{57B661E6-754D-4D7A-A232-02A1AC3875C0}" type="pres">
      <dgm:prSet presAssocID="{A1B5D31E-3EAC-45E2-AECE-8D1CA9BE155C}" presName="parentText" presStyleLbl="node1" presStyleIdx="2" presStyleCnt="5">
        <dgm:presLayoutVars>
          <dgm:chMax val="0"/>
          <dgm:bulletEnabled val="1"/>
        </dgm:presLayoutVars>
      </dgm:prSet>
      <dgm:spPr/>
      <dgm:t>
        <a:bodyPr/>
        <a:lstStyle/>
        <a:p>
          <a:endParaRPr lang="en-US"/>
        </a:p>
      </dgm:t>
    </dgm:pt>
    <dgm:pt modelId="{9CFD4890-9867-448C-A526-B7AC364F51CF}" type="pres">
      <dgm:prSet presAssocID="{80E95C1D-E8D0-47ED-8D26-26E559BBE87B}" presName="spacer" presStyleCnt="0"/>
      <dgm:spPr/>
    </dgm:pt>
    <dgm:pt modelId="{57901F10-C058-4C18-B5AB-B59028784132}" type="pres">
      <dgm:prSet presAssocID="{B4031181-90DA-4532-B1AD-8BE7E3A78019}" presName="parentText" presStyleLbl="node1" presStyleIdx="3" presStyleCnt="5">
        <dgm:presLayoutVars>
          <dgm:chMax val="0"/>
          <dgm:bulletEnabled val="1"/>
        </dgm:presLayoutVars>
      </dgm:prSet>
      <dgm:spPr/>
      <dgm:t>
        <a:bodyPr/>
        <a:lstStyle/>
        <a:p>
          <a:endParaRPr lang="en-US"/>
        </a:p>
      </dgm:t>
    </dgm:pt>
    <dgm:pt modelId="{D19D441C-68D8-4D84-B8B0-32952EB61576}" type="pres">
      <dgm:prSet presAssocID="{3A9543C3-A3C9-4311-9A36-A48E414ABA57}" presName="spacer" presStyleCnt="0"/>
      <dgm:spPr/>
    </dgm:pt>
    <dgm:pt modelId="{CFFF833A-61F6-48C5-8CCE-ED8EC09ABBA5}" type="pres">
      <dgm:prSet presAssocID="{4879C1B7-9DBB-40DC-905D-33B4ABD1F67A}" presName="parentText" presStyleLbl="node1" presStyleIdx="4" presStyleCnt="5">
        <dgm:presLayoutVars>
          <dgm:chMax val="0"/>
          <dgm:bulletEnabled val="1"/>
        </dgm:presLayoutVars>
      </dgm:prSet>
      <dgm:spPr/>
      <dgm:t>
        <a:bodyPr/>
        <a:lstStyle/>
        <a:p>
          <a:endParaRPr lang="en-US"/>
        </a:p>
      </dgm:t>
    </dgm:pt>
  </dgm:ptLst>
  <dgm:cxnLst>
    <dgm:cxn modelId="{D2C3631F-F0C1-46F7-8BA2-12950276A8C4}" srcId="{337C28B3-EA6D-4BF2-8218-A8D7E1D7BF0A}" destId="{A9071FED-D1F9-4CB3-8612-F6465A94D195}" srcOrd="0" destOrd="0" parTransId="{0A441079-A95E-4E39-8522-47189D6FE265}" sibTransId="{A13CB421-8BB1-471A-BC47-C3C039D591A7}"/>
    <dgm:cxn modelId="{34E8FF89-C055-4042-8BF1-B073C9C6B2B0}" type="presOf" srcId="{B4031181-90DA-4532-B1AD-8BE7E3A78019}" destId="{57901F10-C058-4C18-B5AB-B59028784132}" srcOrd="0" destOrd="0" presId="urn:microsoft.com/office/officeart/2005/8/layout/vList2"/>
    <dgm:cxn modelId="{A1D90EFB-DA26-4CBC-8A78-EDA128BF34A0}" type="presOf" srcId="{A9071FED-D1F9-4CB3-8612-F6465A94D195}" destId="{5A81D2B9-07B7-4383-9BC7-AEB72B02AE3E}" srcOrd="0" destOrd="0" presId="urn:microsoft.com/office/officeart/2005/8/layout/vList2"/>
    <dgm:cxn modelId="{0B016A90-DC57-413A-A337-08AE794DA1A9}" type="presOf" srcId="{4879C1B7-9DBB-40DC-905D-33B4ABD1F67A}" destId="{CFFF833A-61F6-48C5-8CCE-ED8EC09ABBA5}" srcOrd="0" destOrd="0" presId="urn:microsoft.com/office/officeart/2005/8/layout/vList2"/>
    <dgm:cxn modelId="{38181A81-F744-4A96-827A-5FA464C36007}" type="presOf" srcId="{A1B5D31E-3EAC-45E2-AECE-8D1CA9BE155C}" destId="{57B661E6-754D-4D7A-A232-02A1AC3875C0}" srcOrd="0" destOrd="0" presId="urn:microsoft.com/office/officeart/2005/8/layout/vList2"/>
    <dgm:cxn modelId="{87D74C0F-AFFA-49B1-A949-DDB21B022842}" type="presOf" srcId="{337C28B3-EA6D-4BF2-8218-A8D7E1D7BF0A}" destId="{2B9E5054-A2ED-4535-9AF9-97769579FAFE}" srcOrd="0" destOrd="0" presId="urn:microsoft.com/office/officeart/2005/8/layout/vList2"/>
    <dgm:cxn modelId="{15B654C9-3B6B-4E5B-8A3F-42F43C5A20CB}" srcId="{337C28B3-EA6D-4BF2-8218-A8D7E1D7BF0A}" destId="{FE6F6D23-08B6-46C3-94C8-4045192CDCE5}" srcOrd="1" destOrd="0" parTransId="{D5EF7482-8AF8-4789-85E1-1D24B3AF07B6}" sibTransId="{1EE21008-B8AA-41BE-BCCF-85BFB96F4AD7}"/>
    <dgm:cxn modelId="{85792CBB-3A4A-473D-9D17-4F891D428E4D}" srcId="{337C28B3-EA6D-4BF2-8218-A8D7E1D7BF0A}" destId="{4879C1B7-9DBB-40DC-905D-33B4ABD1F67A}" srcOrd="4" destOrd="0" parTransId="{C34DC747-4104-4C10-8564-B893D8A88BE6}" sibTransId="{212E41D8-E1AE-4746-8424-7FAB9945BCEB}"/>
    <dgm:cxn modelId="{F20E4D32-60E4-41FE-A072-F9E19C51F2E7}" type="presOf" srcId="{FE6F6D23-08B6-46C3-94C8-4045192CDCE5}" destId="{2EEBF950-8951-4AAA-82C4-500107BF63B0}" srcOrd="0" destOrd="0" presId="urn:microsoft.com/office/officeart/2005/8/layout/vList2"/>
    <dgm:cxn modelId="{87B6C2B0-A36D-4195-B025-248E69D0045F}" srcId="{337C28B3-EA6D-4BF2-8218-A8D7E1D7BF0A}" destId="{B4031181-90DA-4532-B1AD-8BE7E3A78019}" srcOrd="3" destOrd="0" parTransId="{92765602-F216-4356-84C7-D30197E23B02}" sibTransId="{3A9543C3-A3C9-4311-9A36-A48E414ABA57}"/>
    <dgm:cxn modelId="{9C1467A8-749A-434C-A511-D78C16F5B3F5}" srcId="{337C28B3-EA6D-4BF2-8218-A8D7E1D7BF0A}" destId="{A1B5D31E-3EAC-45E2-AECE-8D1CA9BE155C}" srcOrd="2" destOrd="0" parTransId="{CB418031-AEC1-475C-A50E-ED77E819D04B}" sibTransId="{80E95C1D-E8D0-47ED-8D26-26E559BBE87B}"/>
    <dgm:cxn modelId="{915D0744-BD4D-4731-97AB-E14A89FA4B64}" type="presParOf" srcId="{2B9E5054-A2ED-4535-9AF9-97769579FAFE}" destId="{5A81D2B9-07B7-4383-9BC7-AEB72B02AE3E}" srcOrd="0" destOrd="0" presId="urn:microsoft.com/office/officeart/2005/8/layout/vList2"/>
    <dgm:cxn modelId="{83F9FF87-5BE9-4E53-A7B9-EBA2EF58D215}" type="presParOf" srcId="{2B9E5054-A2ED-4535-9AF9-97769579FAFE}" destId="{16FEAA6C-3EA4-427C-A32F-0E0AAB1143D4}" srcOrd="1" destOrd="0" presId="urn:microsoft.com/office/officeart/2005/8/layout/vList2"/>
    <dgm:cxn modelId="{3BC87C7E-3119-4B39-ABA7-719ADDAC7868}" type="presParOf" srcId="{2B9E5054-A2ED-4535-9AF9-97769579FAFE}" destId="{2EEBF950-8951-4AAA-82C4-500107BF63B0}" srcOrd="2" destOrd="0" presId="urn:microsoft.com/office/officeart/2005/8/layout/vList2"/>
    <dgm:cxn modelId="{29795014-6707-4083-9B0C-44CA82AFA88D}" type="presParOf" srcId="{2B9E5054-A2ED-4535-9AF9-97769579FAFE}" destId="{E8B93953-71A0-49A7-B35C-241D74F27C76}" srcOrd="3" destOrd="0" presId="urn:microsoft.com/office/officeart/2005/8/layout/vList2"/>
    <dgm:cxn modelId="{FB8E6ED4-E608-4CAF-8E48-4E6F00EA4916}" type="presParOf" srcId="{2B9E5054-A2ED-4535-9AF9-97769579FAFE}" destId="{57B661E6-754D-4D7A-A232-02A1AC3875C0}" srcOrd="4" destOrd="0" presId="urn:microsoft.com/office/officeart/2005/8/layout/vList2"/>
    <dgm:cxn modelId="{64DF5A30-9CE6-41A5-B0A5-79C84781C15D}" type="presParOf" srcId="{2B9E5054-A2ED-4535-9AF9-97769579FAFE}" destId="{9CFD4890-9867-448C-A526-B7AC364F51CF}" srcOrd="5" destOrd="0" presId="urn:microsoft.com/office/officeart/2005/8/layout/vList2"/>
    <dgm:cxn modelId="{6ADB966E-FD7F-484F-9105-DA051AA67034}" type="presParOf" srcId="{2B9E5054-A2ED-4535-9AF9-97769579FAFE}" destId="{57901F10-C058-4C18-B5AB-B59028784132}" srcOrd="6" destOrd="0" presId="urn:microsoft.com/office/officeart/2005/8/layout/vList2"/>
    <dgm:cxn modelId="{768A7DE0-F201-4667-A03D-E96407356582}" type="presParOf" srcId="{2B9E5054-A2ED-4535-9AF9-97769579FAFE}" destId="{D19D441C-68D8-4D84-B8B0-32952EB61576}" srcOrd="7" destOrd="0" presId="urn:microsoft.com/office/officeart/2005/8/layout/vList2"/>
    <dgm:cxn modelId="{08B47B4C-E079-4C12-8F69-DD129F864358}" type="presParOf" srcId="{2B9E5054-A2ED-4535-9AF9-97769579FAFE}" destId="{CFFF833A-61F6-48C5-8CCE-ED8EC09ABBA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7AD38F-D23E-4A53-BFFF-EE8A102F9110}" type="doc">
      <dgm:prSet loTypeId="urn:microsoft.com/office/officeart/2005/8/layout/target3" loCatId="relationship" qsTypeId="urn:microsoft.com/office/officeart/2005/8/quickstyle/simple1" qsCatId="simple" csTypeId="urn:microsoft.com/office/officeart/2005/8/colors/accent0_3" csCatId="mainScheme"/>
      <dgm:spPr/>
      <dgm:t>
        <a:bodyPr/>
        <a:lstStyle/>
        <a:p>
          <a:endParaRPr lang="en-US"/>
        </a:p>
      </dgm:t>
    </dgm:pt>
    <dgm:pt modelId="{D4468E8E-8FE5-464A-8542-FF1B21CDB328}">
      <dgm:prSet/>
      <dgm:spPr/>
      <dgm:t>
        <a:bodyPr/>
        <a:lstStyle/>
        <a:p>
          <a:pPr rtl="0"/>
          <a:r>
            <a:rPr lang="en-US" smtClean="0"/>
            <a:t>Provide a timeframe for the completion of the goal</a:t>
          </a:r>
          <a:endParaRPr lang="en-US"/>
        </a:p>
      </dgm:t>
    </dgm:pt>
    <dgm:pt modelId="{9B1217CC-C431-4AC9-83C6-046356356A56}" type="parTrans" cxnId="{58448595-7699-4363-9A9E-49F6972C6F8B}">
      <dgm:prSet/>
      <dgm:spPr/>
      <dgm:t>
        <a:bodyPr/>
        <a:lstStyle/>
        <a:p>
          <a:endParaRPr lang="en-US"/>
        </a:p>
      </dgm:t>
    </dgm:pt>
    <dgm:pt modelId="{C02884DD-EEF8-43E4-A3BB-58F67CC6B413}" type="sibTrans" cxnId="{58448595-7699-4363-9A9E-49F6972C6F8B}">
      <dgm:prSet/>
      <dgm:spPr/>
      <dgm:t>
        <a:bodyPr/>
        <a:lstStyle/>
        <a:p>
          <a:endParaRPr lang="en-US"/>
        </a:p>
      </dgm:t>
    </dgm:pt>
    <dgm:pt modelId="{80531B49-511F-4EBD-AA28-B72B1F7ECC79}">
      <dgm:prSet/>
      <dgm:spPr/>
      <dgm:t>
        <a:bodyPr/>
        <a:lstStyle/>
        <a:p>
          <a:pPr rtl="0"/>
          <a:r>
            <a:rPr lang="en-US" smtClean="0"/>
            <a:t>Describe what can be done in 6 months,</a:t>
          </a:r>
          <a:endParaRPr lang="en-US"/>
        </a:p>
      </dgm:t>
    </dgm:pt>
    <dgm:pt modelId="{634D3A09-F369-4772-BAD3-4A0481E837FD}" type="parTrans" cxnId="{B2CC32FF-D91C-433B-8A89-7FAB94D42A20}">
      <dgm:prSet/>
      <dgm:spPr/>
      <dgm:t>
        <a:bodyPr/>
        <a:lstStyle/>
        <a:p>
          <a:endParaRPr lang="en-US"/>
        </a:p>
      </dgm:t>
    </dgm:pt>
    <dgm:pt modelId="{2410B643-264E-4B51-8977-8C8BBA2E69DA}" type="sibTrans" cxnId="{B2CC32FF-D91C-433B-8A89-7FAB94D42A20}">
      <dgm:prSet/>
      <dgm:spPr/>
      <dgm:t>
        <a:bodyPr/>
        <a:lstStyle/>
        <a:p>
          <a:endParaRPr lang="en-US"/>
        </a:p>
      </dgm:t>
    </dgm:pt>
    <dgm:pt modelId="{76C103B0-EDA1-42F4-B5B1-63A7A90E2E85}">
      <dgm:prSet/>
      <dgm:spPr/>
      <dgm:t>
        <a:bodyPr/>
        <a:lstStyle/>
        <a:p>
          <a:pPr rtl="0"/>
          <a:r>
            <a:rPr lang="en-US" smtClean="0"/>
            <a:t>6 weeks, or</a:t>
          </a:r>
          <a:endParaRPr lang="en-US"/>
        </a:p>
      </dgm:t>
    </dgm:pt>
    <dgm:pt modelId="{1BD09486-2D4B-4B43-B53B-6CC9A9852CA4}" type="parTrans" cxnId="{072752FE-535C-4D52-A10A-702522740B1F}">
      <dgm:prSet/>
      <dgm:spPr/>
      <dgm:t>
        <a:bodyPr/>
        <a:lstStyle/>
        <a:p>
          <a:endParaRPr lang="en-US"/>
        </a:p>
      </dgm:t>
    </dgm:pt>
    <dgm:pt modelId="{CBCCC478-8E08-4BD9-AA08-1C313AB0D410}" type="sibTrans" cxnId="{072752FE-535C-4D52-A10A-702522740B1F}">
      <dgm:prSet/>
      <dgm:spPr/>
      <dgm:t>
        <a:bodyPr/>
        <a:lstStyle/>
        <a:p>
          <a:endParaRPr lang="en-US"/>
        </a:p>
      </dgm:t>
    </dgm:pt>
    <dgm:pt modelId="{EA7F9197-275F-49C1-856B-BFD3AF221A30}">
      <dgm:prSet/>
      <dgm:spPr/>
      <dgm:t>
        <a:bodyPr/>
        <a:lstStyle/>
        <a:p>
          <a:pPr rtl="0"/>
          <a:r>
            <a:rPr lang="en-US" smtClean="0"/>
            <a:t>today</a:t>
          </a:r>
          <a:endParaRPr lang="en-US"/>
        </a:p>
      </dgm:t>
    </dgm:pt>
    <dgm:pt modelId="{6CA24202-7EFF-454F-A229-1C8639B8EB61}" type="parTrans" cxnId="{E451AEA1-6354-4980-A5EB-5DD72CE39686}">
      <dgm:prSet/>
      <dgm:spPr/>
      <dgm:t>
        <a:bodyPr/>
        <a:lstStyle/>
        <a:p>
          <a:endParaRPr lang="en-US"/>
        </a:p>
      </dgm:t>
    </dgm:pt>
    <dgm:pt modelId="{FC6126F2-F410-46AA-B774-8C28E6875A3E}" type="sibTrans" cxnId="{E451AEA1-6354-4980-A5EB-5DD72CE39686}">
      <dgm:prSet/>
      <dgm:spPr/>
      <dgm:t>
        <a:bodyPr/>
        <a:lstStyle/>
        <a:p>
          <a:endParaRPr lang="en-US"/>
        </a:p>
      </dgm:t>
    </dgm:pt>
    <dgm:pt modelId="{EE7E8F5F-B503-4D97-81DC-2020B87893A3}">
      <dgm:prSet/>
      <dgm:spPr/>
      <dgm:t>
        <a:bodyPr/>
        <a:lstStyle/>
        <a:p>
          <a:pPr rtl="0"/>
          <a:r>
            <a:rPr lang="en-US" smtClean="0"/>
            <a:t>Set a sequence of activities that will serve as benchmarks for achieving the goal</a:t>
          </a:r>
          <a:endParaRPr lang="en-US"/>
        </a:p>
      </dgm:t>
    </dgm:pt>
    <dgm:pt modelId="{FA1CBA17-A699-4F36-A047-187A641CE092}" type="parTrans" cxnId="{61A5E7DD-32B8-4B72-8746-F88B12B385C8}">
      <dgm:prSet/>
      <dgm:spPr/>
      <dgm:t>
        <a:bodyPr/>
        <a:lstStyle/>
        <a:p>
          <a:endParaRPr lang="en-US"/>
        </a:p>
      </dgm:t>
    </dgm:pt>
    <dgm:pt modelId="{0040D984-E333-4983-91D5-5359E0B3319F}" type="sibTrans" cxnId="{61A5E7DD-32B8-4B72-8746-F88B12B385C8}">
      <dgm:prSet/>
      <dgm:spPr/>
      <dgm:t>
        <a:bodyPr/>
        <a:lstStyle/>
        <a:p>
          <a:endParaRPr lang="en-US"/>
        </a:p>
      </dgm:t>
    </dgm:pt>
    <dgm:pt modelId="{2E8E4DFB-01D8-4668-A908-D027E2AB8496}" type="pres">
      <dgm:prSet presAssocID="{FD7AD38F-D23E-4A53-BFFF-EE8A102F9110}" presName="Name0" presStyleCnt="0">
        <dgm:presLayoutVars>
          <dgm:chMax val="7"/>
          <dgm:dir/>
          <dgm:animLvl val="lvl"/>
          <dgm:resizeHandles val="exact"/>
        </dgm:presLayoutVars>
      </dgm:prSet>
      <dgm:spPr/>
      <dgm:t>
        <a:bodyPr/>
        <a:lstStyle/>
        <a:p>
          <a:endParaRPr lang="en-US"/>
        </a:p>
      </dgm:t>
    </dgm:pt>
    <dgm:pt modelId="{6DB7A34C-D0D0-46ED-90FF-25FA2E531558}" type="pres">
      <dgm:prSet presAssocID="{D4468E8E-8FE5-464A-8542-FF1B21CDB328}" presName="circle1" presStyleLbl="node1" presStyleIdx="0" presStyleCnt="5"/>
      <dgm:spPr/>
    </dgm:pt>
    <dgm:pt modelId="{CF217D44-5C3B-4F1D-9B96-EB11C12AAACD}" type="pres">
      <dgm:prSet presAssocID="{D4468E8E-8FE5-464A-8542-FF1B21CDB328}" presName="space" presStyleCnt="0"/>
      <dgm:spPr/>
    </dgm:pt>
    <dgm:pt modelId="{9CD86446-7722-4E4B-BCF1-DABD23F76A1B}" type="pres">
      <dgm:prSet presAssocID="{D4468E8E-8FE5-464A-8542-FF1B21CDB328}" presName="rect1" presStyleLbl="alignAcc1" presStyleIdx="0" presStyleCnt="5"/>
      <dgm:spPr/>
      <dgm:t>
        <a:bodyPr/>
        <a:lstStyle/>
        <a:p>
          <a:endParaRPr lang="en-US"/>
        </a:p>
      </dgm:t>
    </dgm:pt>
    <dgm:pt modelId="{A0D2E7AA-9F65-4337-B8A7-2D0FFAF04508}" type="pres">
      <dgm:prSet presAssocID="{80531B49-511F-4EBD-AA28-B72B1F7ECC79}" presName="vertSpace2" presStyleLbl="node1" presStyleIdx="0" presStyleCnt="5"/>
      <dgm:spPr/>
    </dgm:pt>
    <dgm:pt modelId="{00B67F78-150D-4664-A5FE-E523E7BA359C}" type="pres">
      <dgm:prSet presAssocID="{80531B49-511F-4EBD-AA28-B72B1F7ECC79}" presName="circle2" presStyleLbl="node1" presStyleIdx="1" presStyleCnt="5"/>
      <dgm:spPr/>
    </dgm:pt>
    <dgm:pt modelId="{5A8BA8FA-2335-4874-B9F3-2F5EE7AC14DF}" type="pres">
      <dgm:prSet presAssocID="{80531B49-511F-4EBD-AA28-B72B1F7ECC79}" presName="rect2" presStyleLbl="alignAcc1" presStyleIdx="1" presStyleCnt="5"/>
      <dgm:spPr/>
      <dgm:t>
        <a:bodyPr/>
        <a:lstStyle/>
        <a:p>
          <a:endParaRPr lang="en-US"/>
        </a:p>
      </dgm:t>
    </dgm:pt>
    <dgm:pt modelId="{B363954F-34BD-47AE-8D20-9BB7FBB093DD}" type="pres">
      <dgm:prSet presAssocID="{76C103B0-EDA1-42F4-B5B1-63A7A90E2E85}" presName="vertSpace3" presStyleLbl="node1" presStyleIdx="1" presStyleCnt="5"/>
      <dgm:spPr/>
    </dgm:pt>
    <dgm:pt modelId="{D3A10848-060F-4E6C-9EFB-EBC28780D261}" type="pres">
      <dgm:prSet presAssocID="{76C103B0-EDA1-42F4-B5B1-63A7A90E2E85}" presName="circle3" presStyleLbl="node1" presStyleIdx="2" presStyleCnt="5"/>
      <dgm:spPr/>
    </dgm:pt>
    <dgm:pt modelId="{2DB4C326-7421-4E41-8E6C-0A011BED7D61}" type="pres">
      <dgm:prSet presAssocID="{76C103B0-EDA1-42F4-B5B1-63A7A90E2E85}" presName="rect3" presStyleLbl="alignAcc1" presStyleIdx="2" presStyleCnt="5"/>
      <dgm:spPr/>
      <dgm:t>
        <a:bodyPr/>
        <a:lstStyle/>
        <a:p>
          <a:endParaRPr lang="en-US"/>
        </a:p>
      </dgm:t>
    </dgm:pt>
    <dgm:pt modelId="{1874E0DF-0195-4CFD-AA3D-1ACE2C1AD097}" type="pres">
      <dgm:prSet presAssocID="{EA7F9197-275F-49C1-856B-BFD3AF221A30}" presName="vertSpace4" presStyleLbl="node1" presStyleIdx="2" presStyleCnt="5"/>
      <dgm:spPr/>
    </dgm:pt>
    <dgm:pt modelId="{93510326-67CB-4024-860A-C235DAAE2FA9}" type="pres">
      <dgm:prSet presAssocID="{EA7F9197-275F-49C1-856B-BFD3AF221A30}" presName="circle4" presStyleLbl="node1" presStyleIdx="3" presStyleCnt="5"/>
      <dgm:spPr/>
    </dgm:pt>
    <dgm:pt modelId="{95E12E1C-9664-42C7-9F13-F473F40467E9}" type="pres">
      <dgm:prSet presAssocID="{EA7F9197-275F-49C1-856B-BFD3AF221A30}" presName="rect4" presStyleLbl="alignAcc1" presStyleIdx="3" presStyleCnt="5"/>
      <dgm:spPr/>
      <dgm:t>
        <a:bodyPr/>
        <a:lstStyle/>
        <a:p>
          <a:endParaRPr lang="en-US"/>
        </a:p>
      </dgm:t>
    </dgm:pt>
    <dgm:pt modelId="{08F26B71-F94D-412B-90B4-EEDB36803EB1}" type="pres">
      <dgm:prSet presAssocID="{EE7E8F5F-B503-4D97-81DC-2020B87893A3}" presName="vertSpace5" presStyleLbl="node1" presStyleIdx="3" presStyleCnt="5"/>
      <dgm:spPr/>
    </dgm:pt>
    <dgm:pt modelId="{A54E7633-BCBF-4113-BDED-7C8FE66D4C5B}" type="pres">
      <dgm:prSet presAssocID="{EE7E8F5F-B503-4D97-81DC-2020B87893A3}" presName="circle5" presStyleLbl="node1" presStyleIdx="4" presStyleCnt="5"/>
      <dgm:spPr/>
    </dgm:pt>
    <dgm:pt modelId="{559C54B4-6943-4DF2-8327-09DE458873C7}" type="pres">
      <dgm:prSet presAssocID="{EE7E8F5F-B503-4D97-81DC-2020B87893A3}" presName="rect5" presStyleLbl="alignAcc1" presStyleIdx="4" presStyleCnt="5"/>
      <dgm:spPr/>
      <dgm:t>
        <a:bodyPr/>
        <a:lstStyle/>
        <a:p>
          <a:endParaRPr lang="en-US"/>
        </a:p>
      </dgm:t>
    </dgm:pt>
    <dgm:pt modelId="{5CDF103C-305F-4AB3-965A-DE56EC29AC17}" type="pres">
      <dgm:prSet presAssocID="{D4468E8E-8FE5-464A-8542-FF1B21CDB328}" presName="rect1ParTxNoCh" presStyleLbl="alignAcc1" presStyleIdx="4" presStyleCnt="5">
        <dgm:presLayoutVars>
          <dgm:chMax val="1"/>
          <dgm:bulletEnabled val="1"/>
        </dgm:presLayoutVars>
      </dgm:prSet>
      <dgm:spPr/>
      <dgm:t>
        <a:bodyPr/>
        <a:lstStyle/>
        <a:p>
          <a:endParaRPr lang="en-US"/>
        </a:p>
      </dgm:t>
    </dgm:pt>
    <dgm:pt modelId="{4C4336A0-E71C-4FE6-9D79-58658CC3424A}" type="pres">
      <dgm:prSet presAssocID="{80531B49-511F-4EBD-AA28-B72B1F7ECC79}" presName="rect2ParTxNoCh" presStyleLbl="alignAcc1" presStyleIdx="4" presStyleCnt="5">
        <dgm:presLayoutVars>
          <dgm:chMax val="1"/>
          <dgm:bulletEnabled val="1"/>
        </dgm:presLayoutVars>
      </dgm:prSet>
      <dgm:spPr/>
      <dgm:t>
        <a:bodyPr/>
        <a:lstStyle/>
        <a:p>
          <a:endParaRPr lang="en-US"/>
        </a:p>
      </dgm:t>
    </dgm:pt>
    <dgm:pt modelId="{9639A8A6-D8D7-409C-BBEA-BE01D065F2F7}" type="pres">
      <dgm:prSet presAssocID="{76C103B0-EDA1-42F4-B5B1-63A7A90E2E85}" presName="rect3ParTxNoCh" presStyleLbl="alignAcc1" presStyleIdx="4" presStyleCnt="5">
        <dgm:presLayoutVars>
          <dgm:chMax val="1"/>
          <dgm:bulletEnabled val="1"/>
        </dgm:presLayoutVars>
      </dgm:prSet>
      <dgm:spPr/>
      <dgm:t>
        <a:bodyPr/>
        <a:lstStyle/>
        <a:p>
          <a:endParaRPr lang="en-US"/>
        </a:p>
      </dgm:t>
    </dgm:pt>
    <dgm:pt modelId="{396448DD-A054-409C-8CE1-F675EB758EEC}" type="pres">
      <dgm:prSet presAssocID="{EA7F9197-275F-49C1-856B-BFD3AF221A30}" presName="rect4ParTxNoCh" presStyleLbl="alignAcc1" presStyleIdx="4" presStyleCnt="5">
        <dgm:presLayoutVars>
          <dgm:chMax val="1"/>
          <dgm:bulletEnabled val="1"/>
        </dgm:presLayoutVars>
      </dgm:prSet>
      <dgm:spPr/>
      <dgm:t>
        <a:bodyPr/>
        <a:lstStyle/>
        <a:p>
          <a:endParaRPr lang="en-US"/>
        </a:p>
      </dgm:t>
    </dgm:pt>
    <dgm:pt modelId="{FA6126E3-F953-4513-AA1F-612805369D12}" type="pres">
      <dgm:prSet presAssocID="{EE7E8F5F-B503-4D97-81DC-2020B87893A3}" presName="rect5ParTxNoCh" presStyleLbl="alignAcc1" presStyleIdx="4" presStyleCnt="5">
        <dgm:presLayoutVars>
          <dgm:chMax val="1"/>
          <dgm:bulletEnabled val="1"/>
        </dgm:presLayoutVars>
      </dgm:prSet>
      <dgm:spPr/>
      <dgm:t>
        <a:bodyPr/>
        <a:lstStyle/>
        <a:p>
          <a:endParaRPr lang="en-US"/>
        </a:p>
      </dgm:t>
    </dgm:pt>
  </dgm:ptLst>
  <dgm:cxnLst>
    <dgm:cxn modelId="{FA8F9913-A3BA-4361-8849-DB73FFBBE02D}" type="presOf" srcId="{EA7F9197-275F-49C1-856B-BFD3AF221A30}" destId="{396448DD-A054-409C-8CE1-F675EB758EEC}" srcOrd="1" destOrd="0" presId="urn:microsoft.com/office/officeart/2005/8/layout/target3"/>
    <dgm:cxn modelId="{69A80767-EB76-49C7-BFF1-37C685F49AB3}" type="presOf" srcId="{76C103B0-EDA1-42F4-B5B1-63A7A90E2E85}" destId="{9639A8A6-D8D7-409C-BBEA-BE01D065F2F7}" srcOrd="1" destOrd="0" presId="urn:microsoft.com/office/officeart/2005/8/layout/target3"/>
    <dgm:cxn modelId="{DBDBFA08-52D6-4299-B74F-D9A3BAE6E225}" type="presOf" srcId="{D4468E8E-8FE5-464A-8542-FF1B21CDB328}" destId="{9CD86446-7722-4E4B-BCF1-DABD23F76A1B}" srcOrd="0" destOrd="0" presId="urn:microsoft.com/office/officeart/2005/8/layout/target3"/>
    <dgm:cxn modelId="{C2826930-36F1-4F04-968F-897E86248604}" type="presOf" srcId="{80531B49-511F-4EBD-AA28-B72B1F7ECC79}" destId="{4C4336A0-E71C-4FE6-9D79-58658CC3424A}" srcOrd="1" destOrd="0" presId="urn:microsoft.com/office/officeart/2005/8/layout/target3"/>
    <dgm:cxn modelId="{58448595-7699-4363-9A9E-49F6972C6F8B}" srcId="{FD7AD38F-D23E-4A53-BFFF-EE8A102F9110}" destId="{D4468E8E-8FE5-464A-8542-FF1B21CDB328}" srcOrd="0" destOrd="0" parTransId="{9B1217CC-C431-4AC9-83C6-046356356A56}" sibTransId="{C02884DD-EEF8-43E4-A3BB-58F67CC6B413}"/>
    <dgm:cxn modelId="{50AFCE40-E353-4167-9622-1C252ABDFF69}" type="presOf" srcId="{EE7E8F5F-B503-4D97-81DC-2020B87893A3}" destId="{559C54B4-6943-4DF2-8327-09DE458873C7}" srcOrd="0" destOrd="0" presId="urn:microsoft.com/office/officeart/2005/8/layout/target3"/>
    <dgm:cxn modelId="{072752FE-535C-4D52-A10A-702522740B1F}" srcId="{FD7AD38F-D23E-4A53-BFFF-EE8A102F9110}" destId="{76C103B0-EDA1-42F4-B5B1-63A7A90E2E85}" srcOrd="2" destOrd="0" parTransId="{1BD09486-2D4B-4B43-B53B-6CC9A9852CA4}" sibTransId="{CBCCC478-8E08-4BD9-AA08-1C313AB0D410}"/>
    <dgm:cxn modelId="{9E452154-803A-4CBD-A6C8-07BB489788BF}" type="presOf" srcId="{D4468E8E-8FE5-464A-8542-FF1B21CDB328}" destId="{5CDF103C-305F-4AB3-965A-DE56EC29AC17}" srcOrd="1" destOrd="0" presId="urn:microsoft.com/office/officeart/2005/8/layout/target3"/>
    <dgm:cxn modelId="{B2CC32FF-D91C-433B-8A89-7FAB94D42A20}" srcId="{FD7AD38F-D23E-4A53-BFFF-EE8A102F9110}" destId="{80531B49-511F-4EBD-AA28-B72B1F7ECC79}" srcOrd="1" destOrd="0" parTransId="{634D3A09-F369-4772-BAD3-4A0481E837FD}" sibTransId="{2410B643-264E-4B51-8977-8C8BBA2E69DA}"/>
    <dgm:cxn modelId="{59EF9D0B-F9E3-4DD3-B34A-A1C373AAF9A5}" type="presOf" srcId="{76C103B0-EDA1-42F4-B5B1-63A7A90E2E85}" destId="{2DB4C326-7421-4E41-8E6C-0A011BED7D61}" srcOrd="0" destOrd="0" presId="urn:microsoft.com/office/officeart/2005/8/layout/target3"/>
    <dgm:cxn modelId="{5CD5C688-B088-4019-9373-20CD21475B8C}" type="presOf" srcId="{80531B49-511F-4EBD-AA28-B72B1F7ECC79}" destId="{5A8BA8FA-2335-4874-B9F3-2F5EE7AC14DF}" srcOrd="0" destOrd="0" presId="urn:microsoft.com/office/officeart/2005/8/layout/target3"/>
    <dgm:cxn modelId="{73AD7899-C0F8-4465-998F-79DA5F00A051}" type="presOf" srcId="{FD7AD38F-D23E-4A53-BFFF-EE8A102F9110}" destId="{2E8E4DFB-01D8-4668-A908-D027E2AB8496}" srcOrd="0" destOrd="0" presId="urn:microsoft.com/office/officeart/2005/8/layout/target3"/>
    <dgm:cxn modelId="{61A5E7DD-32B8-4B72-8746-F88B12B385C8}" srcId="{FD7AD38F-D23E-4A53-BFFF-EE8A102F9110}" destId="{EE7E8F5F-B503-4D97-81DC-2020B87893A3}" srcOrd="4" destOrd="0" parTransId="{FA1CBA17-A699-4F36-A047-187A641CE092}" sibTransId="{0040D984-E333-4983-91D5-5359E0B3319F}"/>
    <dgm:cxn modelId="{E451AEA1-6354-4980-A5EB-5DD72CE39686}" srcId="{FD7AD38F-D23E-4A53-BFFF-EE8A102F9110}" destId="{EA7F9197-275F-49C1-856B-BFD3AF221A30}" srcOrd="3" destOrd="0" parTransId="{6CA24202-7EFF-454F-A229-1C8639B8EB61}" sibTransId="{FC6126F2-F410-46AA-B774-8C28E6875A3E}"/>
    <dgm:cxn modelId="{A8E25ABA-3DDB-41C7-8C3E-1E31E35ACE4B}" type="presOf" srcId="{EA7F9197-275F-49C1-856B-BFD3AF221A30}" destId="{95E12E1C-9664-42C7-9F13-F473F40467E9}" srcOrd="0" destOrd="0" presId="urn:microsoft.com/office/officeart/2005/8/layout/target3"/>
    <dgm:cxn modelId="{B03D88E7-EFBF-489B-B630-94D6C2364F1F}" type="presOf" srcId="{EE7E8F5F-B503-4D97-81DC-2020B87893A3}" destId="{FA6126E3-F953-4513-AA1F-612805369D12}" srcOrd="1" destOrd="0" presId="urn:microsoft.com/office/officeart/2005/8/layout/target3"/>
    <dgm:cxn modelId="{F20E758F-545D-4F8C-9625-AAAC900114DD}" type="presParOf" srcId="{2E8E4DFB-01D8-4668-A908-D027E2AB8496}" destId="{6DB7A34C-D0D0-46ED-90FF-25FA2E531558}" srcOrd="0" destOrd="0" presId="urn:microsoft.com/office/officeart/2005/8/layout/target3"/>
    <dgm:cxn modelId="{84DF157D-84FB-47E4-BD94-6498FE7D6614}" type="presParOf" srcId="{2E8E4DFB-01D8-4668-A908-D027E2AB8496}" destId="{CF217D44-5C3B-4F1D-9B96-EB11C12AAACD}" srcOrd="1" destOrd="0" presId="urn:microsoft.com/office/officeart/2005/8/layout/target3"/>
    <dgm:cxn modelId="{72F64D6F-7E41-4656-9E85-683DDFAAE1AB}" type="presParOf" srcId="{2E8E4DFB-01D8-4668-A908-D027E2AB8496}" destId="{9CD86446-7722-4E4B-BCF1-DABD23F76A1B}" srcOrd="2" destOrd="0" presId="urn:microsoft.com/office/officeart/2005/8/layout/target3"/>
    <dgm:cxn modelId="{E2549B23-5FB7-4489-A591-E48D7F9D38FE}" type="presParOf" srcId="{2E8E4DFB-01D8-4668-A908-D027E2AB8496}" destId="{A0D2E7AA-9F65-4337-B8A7-2D0FFAF04508}" srcOrd="3" destOrd="0" presId="urn:microsoft.com/office/officeart/2005/8/layout/target3"/>
    <dgm:cxn modelId="{4547CC21-6637-4CB0-AA7E-5B072CEACA20}" type="presParOf" srcId="{2E8E4DFB-01D8-4668-A908-D027E2AB8496}" destId="{00B67F78-150D-4664-A5FE-E523E7BA359C}" srcOrd="4" destOrd="0" presId="urn:microsoft.com/office/officeart/2005/8/layout/target3"/>
    <dgm:cxn modelId="{96F58D31-83D6-4C84-AC90-B485FEB69186}" type="presParOf" srcId="{2E8E4DFB-01D8-4668-A908-D027E2AB8496}" destId="{5A8BA8FA-2335-4874-B9F3-2F5EE7AC14DF}" srcOrd="5" destOrd="0" presId="urn:microsoft.com/office/officeart/2005/8/layout/target3"/>
    <dgm:cxn modelId="{9B689B0A-3965-47B5-B960-7E778C3BFF5C}" type="presParOf" srcId="{2E8E4DFB-01D8-4668-A908-D027E2AB8496}" destId="{B363954F-34BD-47AE-8D20-9BB7FBB093DD}" srcOrd="6" destOrd="0" presId="urn:microsoft.com/office/officeart/2005/8/layout/target3"/>
    <dgm:cxn modelId="{7BF9BB2E-DC48-42AB-BBE1-EF7015D7A733}" type="presParOf" srcId="{2E8E4DFB-01D8-4668-A908-D027E2AB8496}" destId="{D3A10848-060F-4E6C-9EFB-EBC28780D261}" srcOrd="7" destOrd="0" presId="urn:microsoft.com/office/officeart/2005/8/layout/target3"/>
    <dgm:cxn modelId="{7F2E19C9-3264-42A2-BBDA-21B55302FE8F}" type="presParOf" srcId="{2E8E4DFB-01D8-4668-A908-D027E2AB8496}" destId="{2DB4C326-7421-4E41-8E6C-0A011BED7D61}" srcOrd="8" destOrd="0" presId="urn:microsoft.com/office/officeart/2005/8/layout/target3"/>
    <dgm:cxn modelId="{D2011A83-BE2E-4C0B-8A19-B7557CD8ACBF}" type="presParOf" srcId="{2E8E4DFB-01D8-4668-A908-D027E2AB8496}" destId="{1874E0DF-0195-4CFD-AA3D-1ACE2C1AD097}" srcOrd="9" destOrd="0" presId="urn:microsoft.com/office/officeart/2005/8/layout/target3"/>
    <dgm:cxn modelId="{D0206A13-CABA-4526-A848-01DF3F67A052}" type="presParOf" srcId="{2E8E4DFB-01D8-4668-A908-D027E2AB8496}" destId="{93510326-67CB-4024-860A-C235DAAE2FA9}" srcOrd="10" destOrd="0" presId="urn:microsoft.com/office/officeart/2005/8/layout/target3"/>
    <dgm:cxn modelId="{9403E7D0-5BA8-4D8A-BCB1-F0E6628BF168}" type="presParOf" srcId="{2E8E4DFB-01D8-4668-A908-D027E2AB8496}" destId="{95E12E1C-9664-42C7-9F13-F473F40467E9}" srcOrd="11" destOrd="0" presId="urn:microsoft.com/office/officeart/2005/8/layout/target3"/>
    <dgm:cxn modelId="{7847C237-F091-4464-88A3-73A0CFEF0C42}" type="presParOf" srcId="{2E8E4DFB-01D8-4668-A908-D027E2AB8496}" destId="{08F26B71-F94D-412B-90B4-EEDB36803EB1}" srcOrd="12" destOrd="0" presId="urn:microsoft.com/office/officeart/2005/8/layout/target3"/>
    <dgm:cxn modelId="{F151E972-FA01-4D50-B665-D159788E91BA}" type="presParOf" srcId="{2E8E4DFB-01D8-4668-A908-D027E2AB8496}" destId="{A54E7633-BCBF-4113-BDED-7C8FE66D4C5B}" srcOrd="13" destOrd="0" presId="urn:microsoft.com/office/officeart/2005/8/layout/target3"/>
    <dgm:cxn modelId="{DAE093B4-2CD4-46EE-8D58-D7BC2C6E5E15}" type="presParOf" srcId="{2E8E4DFB-01D8-4668-A908-D027E2AB8496}" destId="{559C54B4-6943-4DF2-8327-09DE458873C7}" srcOrd="14" destOrd="0" presId="urn:microsoft.com/office/officeart/2005/8/layout/target3"/>
    <dgm:cxn modelId="{9F96522E-BF88-425C-B13A-37EF485BBCFB}" type="presParOf" srcId="{2E8E4DFB-01D8-4668-A908-D027E2AB8496}" destId="{5CDF103C-305F-4AB3-965A-DE56EC29AC17}" srcOrd="15" destOrd="0" presId="urn:microsoft.com/office/officeart/2005/8/layout/target3"/>
    <dgm:cxn modelId="{8355157F-B0C5-4212-8ECA-99CAAFB5A721}" type="presParOf" srcId="{2E8E4DFB-01D8-4668-A908-D027E2AB8496}" destId="{4C4336A0-E71C-4FE6-9D79-58658CC3424A}" srcOrd="16" destOrd="0" presId="urn:microsoft.com/office/officeart/2005/8/layout/target3"/>
    <dgm:cxn modelId="{0C9E70ED-6D8C-4E90-BB47-C234400BE64A}" type="presParOf" srcId="{2E8E4DFB-01D8-4668-A908-D027E2AB8496}" destId="{9639A8A6-D8D7-409C-BBEA-BE01D065F2F7}" srcOrd="17" destOrd="0" presId="urn:microsoft.com/office/officeart/2005/8/layout/target3"/>
    <dgm:cxn modelId="{2D0154C8-2B04-4BF6-B63B-73AF8A551771}" type="presParOf" srcId="{2E8E4DFB-01D8-4668-A908-D027E2AB8496}" destId="{396448DD-A054-409C-8CE1-F675EB758EEC}" srcOrd="18" destOrd="0" presId="urn:microsoft.com/office/officeart/2005/8/layout/target3"/>
    <dgm:cxn modelId="{2F8F54EE-6D95-4E50-B4B1-31B768831D34}" type="presParOf" srcId="{2E8E4DFB-01D8-4668-A908-D027E2AB8496}" destId="{FA6126E3-F953-4513-AA1F-612805369D12}"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3E3FF9-8F3C-4A71-AD36-5EE349880A8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184CB8D0-597D-47E0-8B34-9F0E94F6C52D}">
      <dgm:prSet/>
      <dgm:spPr/>
      <dgm:t>
        <a:bodyPr/>
        <a:lstStyle/>
        <a:p>
          <a:pPr rtl="0"/>
          <a:r>
            <a:rPr lang="en-US" dirty="0" smtClean="0"/>
            <a:t>Effectiveness Documentation Report templates for 2013-14 will be issued in mid-March 2013</a:t>
          </a:r>
          <a:endParaRPr lang="en-US" dirty="0"/>
        </a:p>
      </dgm:t>
    </dgm:pt>
    <dgm:pt modelId="{9C81EE15-0036-4BE8-A2EE-FDA415699152}" type="parTrans" cxnId="{595F52B2-35C2-478C-B843-8EE1D672FCDB}">
      <dgm:prSet/>
      <dgm:spPr/>
      <dgm:t>
        <a:bodyPr/>
        <a:lstStyle/>
        <a:p>
          <a:endParaRPr lang="en-US"/>
        </a:p>
      </dgm:t>
    </dgm:pt>
    <dgm:pt modelId="{0A3A4701-21AD-4FC2-8104-9688717956E2}" type="sibTrans" cxnId="{595F52B2-35C2-478C-B843-8EE1D672FCDB}">
      <dgm:prSet/>
      <dgm:spPr/>
      <dgm:t>
        <a:bodyPr/>
        <a:lstStyle/>
        <a:p>
          <a:endParaRPr lang="en-US"/>
        </a:p>
      </dgm:t>
    </dgm:pt>
    <dgm:pt modelId="{DDB318FB-1811-4B5D-8D97-18112F368EF2}">
      <dgm:prSet/>
      <dgm:spPr/>
      <dgm:t>
        <a:bodyPr/>
        <a:lstStyle/>
        <a:p>
          <a:pPr rtl="0"/>
          <a:r>
            <a:rPr lang="en-US" smtClean="0"/>
            <a:t>Due May 15, 2013</a:t>
          </a:r>
          <a:endParaRPr lang="en-US"/>
        </a:p>
      </dgm:t>
    </dgm:pt>
    <dgm:pt modelId="{781C415D-7DED-4E41-99C0-46C765ED3AD5}" type="parTrans" cxnId="{6B4B4168-7F9E-4966-BEA8-A1BE100852DC}">
      <dgm:prSet/>
      <dgm:spPr/>
      <dgm:t>
        <a:bodyPr/>
        <a:lstStyle/>
        <a:p>
          <a:endParaRPr lang="en-US"/>
        </a:p>
      </dgm:t>
    </dgm:pt>
    <dgm:pt modelId="{95E66660-C2A9-4314-87C6-72B1EB7091B8}" type="sibTrans" cxnId="{6B4B4168-7F9E-4966-BEA8-A1BE100852DC}">
      <dgm:prSet/>
      <dgm:spPr/>
      <dgm:t>
        <a:bodyPr/>
        <a:lstStyle/>
        <a:p>
          <a:endParaRPr lang="en-US"/>
        </a:p>
      </dgm:t>
    </dgm:pt>
    <dgm:pt modelId="{75B60AE7-6AFD-4A1E-89EF-6435D16D6EA0}">
      <dgm:prSet/>
      <dgm:spPr/>
      <dgm:t>
        <a:bodyPr/>
        <a:lstStyle/>
        <a:p>
          <a:pPr rtl="0"/>
          <a:r>
            <a:rPr lang="en-US" smtClean="0"/>
            <a:t>What’s new: Template for Goals</a:t>
          </a:r>
          <a:endParaRPr lang="en-US"/>
        </a:p>
      </dgm:t>
    </dgm:pt>
    <dgm:pt modelId="{9C253327-42D4-43A5-8281-C451E284328A}" type="parTrans" cxnId="{66C4FFC8-74E6-4E0E-BF6E-50C70AB93D39}">
      <dgm:prSet/>
      <dgm:spPr/>
      <dgm:t>
        <a:bodyPr/>
        <a:lstStyle/>
        <a:p>
          <a:endParaRPr lang="en-US"/>
        </a:p>
      </dgm:t>
    </dgm:pt>
    <dgm:pt modelId="{D2ECEEFD-932F-4D3B-BB1F-0E742AD7C1CF}" type="sibTrans" cxnId="{66C4FFC8-74E6-4E0E-BF6E-50C70AB93D39}">
      <dgm:prSet/>
      <dgm:spPr/>
      <dgm:t>
        <a:bodyPr/>
        <a:lstStyle/>
        <a:p>
          <a:endParaRPr lang="en-US"/>
        </a:p>
      </dgm:t>
    </dgm:pt>
    <dgm:pt modelId="{03E2E652-43A3-4339-A0EF-7C1C01D378FA}" type="pres">
      <dgm:prSet presAssocID="{113E3FF9-8F3C-4A71-AD36-5EE349880A8F}" presName="Name0" presStyleCnt="0">
        <dgm:presLayoutVars>
          <dgm:dir/>
          <dgm:resizeHandles val="exact"/>
        </dgm:presLayoutVars>
      </dgm:prSet>
      <dgm:spPr/>
      <dgm:t>
        <a:bodyPr/>
        <a:lstStyle/>
        <a:p>
          <a:endParaRPr lang="en-US"/>
        </a:p>
      </dgm:t>
    </dgm:pt>
    <dgm:pt modelId="{53F67DAA-A824-400A-8EE6-A9CD6B34AFAD}" type="pres">
      <dgm:prSet presAssocID="{113E3FF9-8F3C-4A71-AD36-5EE349880A8F}" presName="arrow" presStyleLbl="bgShp" presStyleIdx="0" presStyleCnt="1"/>
      <dgm:spPr/>
    </dgm:pt>
    <dgm:pt modelId="{7D67E396-9A9E-4677-8F98-143FC2789F73}" type="pres">
      <dgm:prSet presAssocID="{113E3FF9-8F3C-4A71-AD36-5EE349880A8F}" presName="points" presStyleCnt="0"/>
      <dgm:spPr/>
    </dgm:pt>
    <dgm:pt modelId="{920DCEE8-8AFC-4571-A22C-5F142F5FF74B}" type="pres">
      <dgm:prSet presAssocID="{184CB8D0-597D-47E0-8B34-9F0E94F6C52D}" presName="compositeA" presStyleCnt="0"/>
      <dgm:spPr/>
    </dgm:pt>
    <dgm:pt modelId="{26A26AED-3BF1-4A6C-804A-39E26A83F528}" type="pres">
      <dgm:prSet presAssocID="{184CB8D0-597D-47E0-8B34-9F0E94F6C52D}" presName="textA" presStyleLbl="revTx" presStyleIdx="0" presStyleCnt="3">
        <dgm:presLayoutVars>
          <dgm:bulletEnabled val="1"/>
        </dgm:presLayoutVars>
      </dgm:prSet>
      <dgm:spPr/>
      <dgm:t>
        <a:bodyPr/>
        <a:lstStyle/>
        <a:p>
          <a:endParaRPr lang="en-US"/>
        </a:p>
      </dgm:t>
    </dgm:pt>
    <dgm:pt modelId="{A008B0B6-E872-4A61-946A-30B76562418F}" type="pres">
      <dgm:prSet presAssocID="{184CB8D0-597D-47E0-8B34-9F0E94F6C52D}" presName="circleA" presStyleLbl="node1" presStyleIdx="0" presStyleCnt="3"/>
      <dgm:spPr/>
    </dgm:pt>
    <dgm:pt modelId="{F6C9290F-7FA4-4FB7-8EC7-CC622A369EAC}" type="pres">
      <dgm:prSet presAssocID="{184CB8D0-597D-47E0-8B34-9F0E94F6C52D}" presName="spaceA" presStyleCnt="0"/>
      <dgm:spPr/>
    </dgm:pt>
    <dgm:pt modelId="{0E6A3870-DC9D-4D9A-B601-C08A1CF609D5}" type="pres">
      <dgm:prSet presAssocID="{0A3A4701-21AD-4FC2-8104-9688717956E2}" presName="space" presStyleCnt="0"/>
      <dgm:spPr/>
    </dgm:pt>
    <dgm:pt modelId="{60840CBB-9EE1-4A4C-B17F-1888D52A6163}" type="pres">
      <dgm:prSet presAssocID="{DDB318FB-1811-4B5D-8D97-18112F368EF2}" presName="compositeB" presStyleCnt="0"/>
      <dgm:spPr/>
    </dgm:pt>
    <dgm:pt modelId="{067F98E1-30BE-4351-9DFD-0DCEC2FD7D58}" type="pres">
      <dgm:prSet presAssocID="{DDB318FB-1811-4B5D-8D97-18112F368EF2}" presName="textB" presStyleLbl="revTx" presStyleIdx="1" presStyleCnt="3">
        <dgm:presLayoutVars>
          <dgm:bulletEnabled val="1"/>
        </dgm:presLayoutVars>
      </dgm:prSet>
      <dgm:spPr/>
      <dgm:t>
        <a:bodyPr/>
        <a:lstStyle/>
        <a:p>
          <a:endParaRPr lang="en-US"/>
        </a:p>
      </dgm:t>
    </dgm:pt>
    <dgm:pt modelId="{3BD1E77A-3FEC-486B-AEFF-9D067201503C}" type="pres">
      <dgm:prSet presAssocID="{DDB318FB-1811-4B5D-8D97-18112F368EF2}" presName="circleB" presStyleLbl="node1" presStyleIdx="1" presStyleCnt="3"/>
      <dgm:spPr/>
    </dgm:pt>
    <dgm:pt modelId="{301C31D9-E9B4-42C1-AE23-831235F2A35E}" type="pres">
      <dgm:prSet presAssocID="{DDB318FB-1811-4B5D-8D97-18112F368EF2}" presName="spaceB" presStyleCnt="0"/>
      <dgm:spPr/>
    </dgm:pt>
    <dgm:pt modelId="{9E8D2401-AACF-4EC0-88B0-851D45A48B4E}" type="pres">
      <dgm:prSet presAssocID="{95E66660-C2A9-4314-87C6-72B1EB7091B8}" presName="space" presStyleCnt="0"/>
      <dgm:spPr/>
    </dgm:pt>
    <dgm:pt modelId="{1937FF16-F418-454F-AC3B-DD13E0C133BB}" type="pres">
      <dgm:prSet presAssocID="{75B60AE7-6AFD-4A1E-89EF-6435D16D6EA0}" presName="compositeA" presStyleCnt="0"/>
      <dgm:spPr/>
    </dgm:pt>
    <dgm:pt modelId="{EB2C1E66-85F6-4AC6-883B-106378FCE9AC}" type="pres">
      <dgm:prSet presAssocID="{75B60AE7-6AFD-4A1E-89EF-6435D16D6EA0}" presName="textA" presStyleLbl="revTx" presStyleIdx="2" presStyleCnt="3">
        <dgm:presLayoutVars>
          <dgm:bulletEnabled val="1"/>
        </dgm:presLayoutVars>
      </dgm:prSet>
      <dgm:spPr/>
      <dgm:t>
        <a:bodyPr/>
        <a:lstStyle/>
        <a:p>
          <a:endParaRPr lang="en-US"/>
        </a:p>
      </dgm:t>
    </dgm:pt>
    <dgm:pt modelId="{09F00FB3-6032-4BA5-8888-DD5E7AF16DCB}" type="pres">
      <dgm:prSet presAssocID="{75B60AE7-6AFD-4A1E-89EF-6435D16D6EA0}" presName="circleA" presStyleLbl="node1" presStyleIdx="2" presStyleCnt="3"/>
      <dgm:spPr/>
    </dgm:pt>
    <dgm:pt modelId="{76FA805B-CBF3-430E-829D-3E4EC79894C7}" type="pres">
      <dgm:prSet presAssocID="{75B60AE7-6AFD-4A1E-89EF-6435D16D6EA0}" presName="spaceA" presStyleCnt="0"/>
      <dgm:spPr/>
    </dgm:pt>
  </dgm:ptLst>
  <dgm:cxnLst>
    <dgm:cxn modelId="{66C4FFC8-74E6-4E0E-BF6E-50C70AB93D39}" srcId="{113E3FF9-8F3C-4A71-AD36-5EE349880A8F}" destId="{75B60AE7-6AFD-4A1E-89EF-6435D16D6EA0}" srcOrd="2" destOrd="0" parTransId="{9C253327-42D4-43A5-8281-C451E284328A}" sibTransId="{D2ECEEFD-932F-4D3B-BB1F-0E742AD7C1CF}"/>
    <dgm:cxn modelId="{03965525-00F9-497D-8295-7E020B09C07D}" type="presOf" srcId="{184CB8D0-597D-47E0-8B34-9F0E94F6C52D}" destId="{26A26AED-3BF1-4A6C-804A-39E26A83F528}" srcOrd="0" destOrd="0" presId="urn:microsoft.com/office/officeart/2005/8/layout/hProcess11"/>
    <dgm:cxn modelId="{7E009EE0-56C5-418E-BF76-59A4C2CB149A}" type="presOf" srcId="{DDB318FB-1811-4B5D-8D97-18112F368EF2}" destId="{067F98E1-30BE-4351-9DFD-0DCEC2FD7D58}" srcOrd="0" destOrd="0" presId="urn:microsoft.com/office/officeart/2005/8/layout/hProcess11"/>
    <dgm:cxn modelId="{6B4B4168-7F9E-4966-BEA8-A1BE100852DC}" srcId="{113E3FF9-8F3C-4A71-AD36-5EE349880A8F}" destId="{DDB318FB-1811-4B5D-8D97-18112F368EF2}" srcOrd="1" destOrd="0" parTransId="{781C415D-7DED-4E41-99C0-46C765ED3AD5}" sibTransId="{95E66660-C2A9-4314-87C6-72B1EB7091B8}"/>
    <dgm:cxn modelId="{4E01300A-3C2B-494E-BB27-CECC5CFE9A14}" type="presOf" srcId="{113E3FF9-8F3C-4A71-AD36-5EE349880A8F}" destId="{03E2E652-43A3-4339-A0EF-7C1C01D378FA}" srcOrd="0" destOrd="0" presId="urn:microsoft.com/office/officeart/2005/8/layout/hProcess11"/>
    <dgm:cxn modelId="{595F52B2-35C2-478C-B843-8EE1D672FCDB}" srcId="{113E3FF9-8F3C-4A71-AD36-5EE349880A8F}" destId="{184CB8D0-597D-47E0-8B34-9F0E94F6C52D}" srcOrd="0" destOrd="0" parTransId="{9C81EE15-0036-4BE8-A2EE-FDA415699152}" sibTransId="{0A3A4701-21AD-4FC2-8104-9688717956E2}"/>
    <dgm:cxn modelId="{F5A371E5-2B6A-4335-8A19-70A6ADA4154E}" type="presOf" srcId="{75B60AE7-6AFD-4A1E-89EF-6435D16D6EA0}" destId="{EB2C1E66-85F6-4AC6-883B-106378FCE9AC}" srcOrd="0" destOrd="0" presId="urn:microsoft.com/office/officeart/2005/8/layout/hProcess11"/>
    <dgm:cxn modelId="{4BFD1A49-56A0-41F5-A392-AEB6E9658FBB}" type="presParOf" srcId="{03E2E652-43A3-4339-A0EF-7C1C01D378FA}" destId="{53F67DAA-A824-400A-8EE6-A9CD6B34AFAD}" srcOrd="0" destOrd="0" presId="urn:microsoft.com/office/officeart/2005/8/layout/hProcess11"/>
    <dgm:cxn modelId="{0374DD0F-D18D-44FC-AED8-6FDCD614A096}" type="presParOf" srcId="{03E2E652-43A3-4339-A0EF-7C1C01D378FA}" destId="{7D67E396-9A9E-4677-8F98-143FC2789F73}" srcOrd="1" destOrd="0" presId="urn:microsoft.com/office/officeart/2005/8/layout/hProcess11"/>
    <dgm:cxn modelId="{A89BA843-6253-465F-8735-0CA1E1F2BACC}" type="presParOf" srcId="{7D67E396-9A9E-4677-8F98-143FC2789F73}" destId="{920DCEE8-8AFC-4571-A22C-5F142F5FF74B}" srcOrd="0" destOrd="0" presId="urn:microsoft.com/office/officeart/2005/8/layout/hProcess11"/>
    <dgm:cxn modelId="{963D32EE-89D4-4B74-8804-9D9F84E30306}" type="presParOf" srcId="{920DCEE8-8AFC-4571-A22C-5F142F5FF74B}" destId="{26A26AED-3BF1-4A6C-804A-39E26A83F528}" srcOrd="0" destOrd="0" presId="urn:microsoft.com/office/officeart/2005/8/layout/hProcess11"/>
    <dgm:cxn modelId="{587621D3-93C0-432A-A1B7-ABB70BAF3DA3}" type="presParOf" srcId="{920DCEE8-8AFC-4571-A22C-5F142F5FF74B}" destId="{A008B0B6-E872-4A61-946A-30B76562418F}" srcOrd="1" destOrd="0" presId="urn:microsoft.com/office/officeart/2005/8/layout/hProcess11"/>
    <dgm:cxn modelId="{A9070899-E717-4D4C-9AD6-7169B6F8FB7D}" type="presParOf" srcId="{920DCEE8-8AFC-4571-A22C-5F142F5FF74B}" destId="{F6C9290F-7FA4-4FB7-8EC7-CC622A369EAC}" srcOrd="2" destOrd="0" presId="urn:microsoft.com/office/officeart/2005/8/layout/hProcess11"/>
    <dgm:cxn modelId="{D1A4B564-03FC-4172-AF50-9A6E5326CCDD}" type="presParOf" srcId="{7D67E396-9A9E-4677-8F98-143FC2789F73}" destId="{0E6A3870-DC9D-4D9A-B601-C08A1CF609D5}" srcOrd="1" destOrd="0" presId="urn:microsoft.com/office/officeart/2005/8/layout/hProcess11"/>
    <dgm:cxn modelId="{6DC2F117-2F74-44B0-8139-6ECABAC90437}" type="presParOf" srcId="{7D67E396-9A9E-4677-8F98-143FC2789F73}" destId="{60840CBB-9EE1-4A4C-B17F-1888D52A6163}" srcOrd="2" destOrd="0" presId="urn:microsoft.com/office/officeart/2005/8/layout/hProcess11"/>
    <dgm:cxn modelId="{9FEC7036-38ED-4D4C-AC76-7556B935D958}" type="presParOf" srcId="{60840CBB-9EE1-4A4C-B17F-1888D52A6163}" destId="{067F98E1-30BE-4351-9DFD-0DCEC2FD7D58}" srcOrd="0" destOrd="0" presId="urn:microsoft.com/office/officeart/2005/8/layout/hProcess11"/>
    <dgm:cxn modelId="{B3C89F42-C5B2-4A4B-B2E9-0AA1D44A42A2}" type="presParOf" srcId="{60840CBB-9EE1-4A4C-B17F-1888D52A6163}" destId="{3BD1E77A-3FEC-486B-AEFF-9D067201503C}" srcOrd="1" destOrd="0" presId="urn:microsoft.com/office/officeart/2005/8/layout/hProcess11"/>
    <dgm:cxn modelId="{FEFDCC2D-2EEA-4789-8808-39A81460DB0C}" type="presParOf" srcId="{60840CBB-9EE1-4A4C-B17F-1888D52A6163}" destId="{301C31D9-E9B4-42C1-AE23-831235F2A35E}" srcOrd="2" destOrd="0" presId="urn:microsoft.com/office/officeart/2005/8/layout/hProcess11"/>
    <dgm:cxn modelId="{E19EC5A0-915B-468B-8574-265B590DC9ED}" type="presParOf" srcId="{7D67E396-9A9E-4677-8F98-143FC2789F73}" destId="{9E8D2401-AACF-4EC0-88B0-851D45A48B4E}" srcOrd="3" destOrd="0" presId="urn:microsoft.com/office/officeart/2005/8/layout/hProcess11"/>
    <dgm:cxn modelId="{BF7C7DDA-4EA6-4AF7-91E5-15EFB4DDDDBD}" type="presParOf" srcId="{7D67E396-9A9E-4677-8F98-143FC2789F73}" destId="{1937FF16-F418-454F-AC3B-DD13E0C133BB}" srcOrd="4" destOrd="0" presId="urn:microsoft.com/office/officeart/2005/8/layout/hProcess11"/>
    <dgm:cxn modelId="{CEF2FEE1-ACA4-4578-B6CE-D7682749263C}" type="presParOf" srcId="{1937FF16-F418-454F-AC3B-DD13E0C133BB}" destId="{EB2C1E66-85F6-4AC6-883B-106378FCE9AC}" srcOrd="0" destOrd="0" presId="urn:microsoft.com/office/officeart/2005/8/layout/hProcess11"/>
    <dgm:cxn modelId="{D96CA0AA-D328-4AFD-9FCD-44C093F19339}" type="presParOf" srcId="{1937FF16-F418-454F-AC3B-DD13E0C133BB}" destId="{09F00FB3-6032-4BA5-8888-DD5E7AF16DCB}" srcOrd="1" destOrd="0" presId="urn:microsoft.com/office/officeart/2005/8/layout/hProcess11"/>
    <dgm:cxn modelId="{FD271F72-15D2-41BE-B034-929479677574}" type="presParOf" srcId="{1937FF16-F418-454F-AC3B-DD13E0C133BB}" destId="{76FA805B-CBF3-430E-829D-3E4EC79894C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87FB0-9FA7-4A38-83B3-7F9342FD0C49}">
      <dsp:nvSpPr>
        <dsp:cNvPr id="0" name=""/>
        <dsp:cNvSpPr/>
      </dsp:nvSpPr>
      <dsp:spPr>
        <a:xfrm>
          <a:off x="406334" y="556836"/>
          <a:ext cx="3223545" cy="3223545"/>
        </a:xfrm>
        <a:prstGeom prst="circularArrow">
          <a:avLst>
            <a:gd name="adj1" fmla="val 5544"/>
            <a:gd name="adj2" fmla="val 330680"/>
            <a:gd name="adj3" fmla="val 13906279"/>
            <a:gd name="adj4" fmla="val 17307132"/>
            <a:gd name="adj5" fmla="val 5757"/>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75041E-98A7-41A4-B9DB-50037C656E11}">
      <dsp:nvSpPr>
        <dsp:cNvPr id="0" name=""/>
        <dsp:cNvSpPr/>
      </dsp:nvSpPr>
      <dsp:spPr>
        <a:xfrm>
          <a:off x="1307417" y="517526"/>
          <a:ext cx="1423764" cy="912077"/>
        </a:xfrm>
        <a:prstGeom prst="roundRect">
          <a:avLst/>
        </a:prstGeom>
        <a:solidFill>
          <a:srgbClr val="7030A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Establish Mission, Goals, and Outcomes</a:t>
          </a:r>
          <a:endParaRPr lang="en-US" sz="1400" b="1" kern="1200" dirty="0"/>
        </a:p>
      </dsp:txBody>
      <dsp:txXfrm>
        <a:off x="1351941" y="562050"/>
        <a:ext cx="1334716" cy="823029"/>
      </dsp:txXfrm>
    </dsp:sp>
    <dsp:sp modelId="{187A442E-77E9-49F3-A12A-097E9FE60DA8}">
      <dsp:nvSpPr>
        <dsp:cNvPr id="0" name=""/>
        <dsp:cNvSpPr/>
      </dsp:nvSpPr>
      <dsp:spPr>
        <a:xfrm>
          <a:off x="2614835" y="1660564"/>
          <a:ext cx="1423764" cy="912077"/>
        </a:xfrm>
        <a:prstGeom prst="roundRect">
          <a:avLst/>
        </a:prstGeom>
        <a:solidFill>
          <a:srgbClr val="00206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Assessment Planning</a:t>
          </a:r>
          <a:endParaRPr lang="en-US" sz="1400" b="1" kern="1200" dirty="0"/>
        </a:p>
      </dsp:txBody>
      <dsp:txXfrm>
        <a:off x="2659359" y="1705088"/>
        <a:ext cx="1334716" cy="823029"/>
      </dsp:txXfrm>
    </dsp:sp>
    <dsp:sp modelId="{6BE80590-5633-4BDF-96C8-FF891884CFEF}">
      <dsp:nvSpPr>
        <dsp:cNvPr id="0" name=""/>
        <dsp:cNvSpPr/>
      </dsp:nvSpPr>
      <dsp:spPr>
        <a:xfrm>
          <a:off x="2115414" y="3004284"/>
          <a:ext cx="1423764" cy="912077"/>
        </a:xfrm>
        <a:prstGeom prst="roundRect">
          <a:avLst/>
        </a:prstGeom>
        <a:solidFill>
          <a:srgbClr val="7030A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Implement the Plan and Gather Data</a:t>
          </a:r>
          <a:endParaRPr lang="en-US" sz="1400" b="1" kern="1200" dirty="0"/>
        </a:p>
      </dsp:txBody>
      <dsp:txXfrm>
        <a:off x="2159938" y="3048808"/>
        <a:ext cx="1334716" cy="823029"/>
      </dsp:txXfrm>
    </dsp:sp>
    <dsp:sp modelId="{EA4BAB70-ADD1-46AD-9A8C-A39C7A222E2E}">
      <dsp:nvSpPr>
        <dsp:cNvPr id="0" name=""/>
        <dsp:cNvSpPr/>
      </dsp:nvSpPr>
      <dsp:spPr>
        <a:xfrm>
          <a:off x="499421" y="3004284"/>
          <a:ext cx="1423764" cy="912077"/>
        </a:xfrm>
        <a:prstGeom prst="roundRect">
          <a:avLst/>
        </a:prstGeom>
        <a:solidFill>
          <a:srgbClr val="C00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Interpret and Evaluate the Data</a:t>
          </a:r>
          <a:endParaRPr lang="en-US" sz="1400" b="1" kern="1200" dirty="0"/>
        </a:p>
      </dsp:txBody>
      <dsp:txXfrm>
        <a:off x="543945" y="3048808"/>
        <a:ext cx="1334716" cy="823029"/>
      </dsp:txXfrm>
    </dsp:sp>
    <dsp:sp modelId="{0D3514CF-31C1-4C3D-9C40-C3059FE8AAD0}">
      <dsp:nvSpPr>
        <dsp:cNvPr id="0" name=""/>
        <dsp:cNvSpPr/>
      </dsp:nvSpPr>
      <dsp:spPr>
        <a:xfrm>
          <a:off x="33592" y="1673110"/>
          <a:ext cx="1423764" cy="912077"/>
        </a:xfrm>
        <a:prstGeom prst="roundRect">
          <a:avLst/>
        </a:prstGeom>
        <a:solidFill>
          <a:srgbClr val="C00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Modify and Improve</a:t>
          </a:r>
          <a:endParaRPr lang="en-US" sz="1400" b="1" kern="1200" dirty="0"/>
        </a:p>
      </dsp:txBody>
      <dsp:txXfrm>
        <a:off x="78116" y="1717634"/>
        <a:ext cx="1334716" cy="823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31AF0-B9DF-4ADE-921C-719275749B49}">
      <dsp:nvSpPr>
        <dsp:cNvPr id="0" name=""/>
        <dsp:cNvSpPr/>
      </dsp:nvSpPr>
      <dsp:spPr>
        <a:xfrm>
          <a:off x="1591055" y="0"/>
          <a:ext cx="4389120" cy="4389120"/>
        </a:xfrm>
        <a:prstGeom prst="triangl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25BEC4-DE4A-4E0C-9CD2-29CE6C46C764}">
      <dsp:nvSpPr>
        <dsp:cNvPr id="0" name=""/>
        <dsp:cNvSpPr/>
      </dsp:nvSpPr>
      <dsp:spPr>
        <a:xfrm>
          <a:off x="3785615" y="439340"/>
          <a:ext cx="2852928" cy="624078"/>
        </a:xfrm>
        <a:prstGeom prst="round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S = Specific</a:t>
          </a:r>
          <a:endParaRPr lang="en-US" sz="1500" b="1" kern="1200" dirty="0"/>
        </a:p>
      </dsp:txBody>
      <dsp:txXfrm>
        <a:off x="3816080" y="469805"/>
        <a:ext cx="2791998" cy="563148"/>
      </dsp:txXfrm>
    </dsp:sp>
    <dsp:sp modelId="{6B1DDFC4-B74B-4222-9D01-27B58E65331C}">
      <dsp:nvSpPr>
        <dsp:cNvPr id="0" name=""/>
        <dsp:cNvSpPr/>
      </dsp:nvSpPr>
      <dsp:spPr>
        <a:xfrm>
          <a:off x="3785615" y="1141428"/>
          <a:ext cx="2852928" cy="624078"/>
        </a:xfrm>
        <a:prstGeom prst="roundRect">
          <a:avLst/>
        </a:prstGeom>
        <a:solidFill>
          <a:schemeClr val="lt1">
            <a:alpha val="90000"/>
            <a:hueOff val="0"/>
            <a:satOff val="0"/>
            <a:lumOff val="0"/>
            <a:alphaOff val="0"/>
          </a:schemeClr>
        </a:solidFill>
        <a:ln w="25400" cap="flat" cmpd="sng" algn="ctr">
          <a:solidFill>
            <a:schemeClr val="accent1">
              <a:shade val="50000"/>
              <a:hueOff val="312210"/>
              <a:satOff val="-18034"/>
              <a:lumOff val="198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M = Measurable</a:t>
          </a:r>
          <a:endParaRPr lang="en-US" sz="1500" b="1" kern="1200" dirty="0"/>
        </a:p>
      </dsp:txBody>
      <dsp:txXfrm>
        <a:off x="3816080" y="1171893"/>
        <a:ext cx="2791998" cy="563148"/>
      </dsp:txXfrm>
    </dsp:sp>
    <dsp:sp modelId="{3B6297B3-AD95-4BC2-A36B-05103CAFAC85}">
      <dsp:nvSpPr>
        <dsp:cNvPr id="0" name=""/>
        <dsp:cNvSpPr/>
      </dsp:nvSpPr>
      <dsp:spPr>
        <a:xfrm>
          <a:off x="3785615" y="1843516"/>
          <a:ext cx="2852928" cy="624078"/>
        </a:xfrm>
        <a:prstGeom prst="roundRect">
          <a:avLst/>
        </a:prstGeom>
        <a:solidFill>
          <a:schemeClr val="lt1">
            <a:alpha val="90000"/>
            <a:hueOff val="0"/>
            <a:satOff val="0"/>
            <a:lumOff val="0"/>
            <a:alphaOff val="0"/>
          </a:schemeClr>
        </a:solidFill>
        <a:ln w="25400" cap="flat" cmpd="sng" algn="ctr">
          <a:solidFill>
            <a:schemeClr val="accent1">
              <a:shade val="50000"/>
              <a:hueOff val="624420"/>
              <a:satOff val="-36069"/>
              <a:lumOff val="396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smtClean="0"/>
            <a:t>A = Attainable</a:t>
          </a:r>
          <a:endParaRPr lang="en-US" sz="1500" b="1" kern="1200"/>
        </a:p>
      </dsp:txBody>
      <dsp:txXfrm>
        <a:off x="3816080" y="1873981"/>
        <a:ext cx="2791998" cy="563148"/>
      </dsp:txXfrm>
    </dsp:sp>
    <dsp:sp modelId="{3C3DCEFC-8DB0-4EE4-AD01-097CB52FFCE7}">
      <dsp:nvSpPr>
        <dsp:cNvPr id="0" name=""/>
        <dsp:cNvSpPr/>
      </dsp:nvSpPr>
      <dsp:spPr>
        <a:xfrm>
          <a:off x="3785615" y="2545603"/>
          <a:ext cx="2852928" cy="624078"/>
        </a:xfrm>
        <a:prstGeom prst="roundRect">
          <a:avLst/>
        </a:prstGeom>
        <a:solidFill>
          <a:schemeClr val="lt1">
            <a:alpha val="90000"/>
            <a:hueOff val="0"/>
            <a:satOff val="0"/>
            <a:lumOff val="0"/>
            <a:alphaOff val="0"/>
          </a:schemeClr>
        </a:solidFill>
        <a:ln w="25400" cap="flat" cmpd="sng" algn="ctr">
          <a:solidFill>
            <a:schemeClr val="accent1">
              <a:shade val="50000"/>
              <a:hueOff val="624420"/>
              <a:satOff val="-36069"/>
              <a:lumOff val="396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R = Relevant</a:t>
          </a:r>
          <a:endParaRPr lang="en-US" sz="1500" b="1" kern="1200" dirty="0"/>
        </a:p>
      </dsp:txBody>
      <dsp:txXfrm>
        <a:off x="3816080" y="2576068"/>
        <a:ext cx="2791998" cy="563148"/>
      </dsp:txXfrm>
    </dsp:sp>
    <dsp:sp modelId="{B29B08C6-EE06-48C6-8CE9-BCCE3FF2CEA1}">
      <dsp:nvSpPr>
        <dsp:cNvPr id="0" name=""/>
        <dsp:cNvSpPr/>
      </dsp:nvSpPr>
      <dsp:spPr>
        <a:xfrm>
          <a:off x="3785615" y="3247691"/>
          <a:ext cx="2852928" cy="624078"/>
        </a:xfrm>
        <a:prstGeom prst="roundRect">
          <a:avLst/>
        </a:prstGeom>
        <a:solidFill>
          <a:schemeClr val="lt1">
            <a:alpha val="90000"/>
            <a:hueOff val="0"/>
            <a:satOff val="0"/>
            <a:lumOff val="0"/>
            <a:alphaOff val="0"/>
          </a:schemeClr>
        </a:solidFill>
        <a:ln w="25400" cap="flat" cmpd="sng" algn="ctr">
          <a:solidFill>
            <a:schemeClr val="accent1">
              <a:shade val="50000"/>
              <a:hueOff val="312210"/>
              <a:satOff val="-18034"/>
              <a:lumOff val="198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T = Time-limited or time-sensitive</a:t>
          </a:r>
          <a:endParaRPr lang="en-US" sz="1500" b="1" kern="1200" dirty="0"/>
        </a:p>
      </dsp:txBody>
      <dsp:txXfrm>
        <a:off x="3816080" y="3278156"/>
        <a:ext cx="2791998" cy="5631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57DD8-324E-4521-80DA-28136AE30A65}">
      <dsp:nvSpPr>
        <dsp:cNvPr id="0" name=""/>
        <dsp:cNvSpPr/>
      </dsp:nvSpPr>
      <dsp:spPr>
        <a:xfrm>
          <a:off x="0" y="0"/>
          <a:ext cx="4389120" cy="4389120"/>
        </a:xfrm>
        <a:prstGeom prst="pie">
          <a:avLst>
            <a:gd name="adj1" fmla="val 5400000"/>
            <a:gd name="adj2" fmla="val 1620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5D12EFE-B5AF-4C75-A3DD-5C6881E6787B}">
      <dsp:nvSpPr>
        <dsp:cNvPr id="0" name=""/>
        <dsp:cNvSpPr/>
      </dsp:nvSpPr>
      <dsp:spPr>
        <a:xfrm>
          <a:off x="2194560" y="0"/>
          <a:ext cx="6035039" cy="438912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What: </a:t>
          </a:r>
        </a:p>
        <a:p>
          <a:pPr lvl="0" algn="ctr" defTabSz="666750" rtl="0">
            <a:lnSpc>
              <a:spcPct val="90000"/>
            </a:lnSpc>
            <a:spcBef>
              <a:spcPct val="0"/>
            </a:spcBef>
            <a:spcAft>
              <a:spcPct val="35000"/>
            </a:spcAft>
          </a:pPr>
          <a:r>
            <a:rPr lang="en-US" sz="1500" b="1" kern="1200" dirty="0" smtClean="0"/>
            <a:t>What do we want to accomplish?</a:t>
          </a:r>
          <a:endParaRPr lang="en-US" sz="1500" b="1" kern="1200" dirty="0"/>
        </a:p>
      </dsp:txBody>
      <dsp:txXfrm>
        <a:off x="2194560" y="0"/>
        <a:ext cx="6035039" cy="702259"/>
      </dsp:txXfrm>
    </dsp:sp>
    <dsp:sp modelId="{E4BF8731-49AC-4779-8BFF-81550786874D}">
      <dsp:nvSpPr>
        <dsp:cNvPr id="0" name=""/>
        <dsp:cNvSpPr/>
      </dsp:nvSpPr>
      <dsp:spPr>
        <a:xfrm>
          <a:off x="460857" y="702259"/>
          <a:ext cx="3467404" cy="3467404"/>
        </a:xfrm>
        <a:prstGeom prst="pie">
          <a:avLst>
            <a:gd name="adj1" fmla="val 5400000"/>
            <a:gd name="adj2" fmla="val 1620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F1998FA-031B-4A68-B128-35723B2CAE45}">
      <dsp:nvSpPr>
        <dsp:cNvPr id="0" name=""/>
        <dsp:cNvSpPr/>
      </dsp:nvSpPr>
      <dsp:spPr>
        <a:xfrm>
          <a:off x="2194560" y="702259"/>
          <a:ext cx="6035039" cy="3467404"/>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Why: </a:t>
          </a:r>
        </a:p>
        <a:p>
          <a:pPr lvl="0" algn="ctr" defTabSz="666750">
            <a:lnSpc>
              <a:spcPct val="90000"/>
            </a:lnSpc>
            <a:spcBef>
              <a:spcPct val="0"/>
            </a:spcBef>
            <a:spcAft>
              <a:spcPct val="35000"/>
            </a:spcAft>
          </a:pPr>
          <a:r>
            <a:rPr lang="en-US" sz="1500" b="1" kern="1200" dirty="0" smtClean="0"/>
            <a:t>Specific reasons, purpose or benefits of accomplishing the goal</a:t>
          </a:r>
          <a:endParaRPr lang="en-US" sz="1500" b="1" kern="1200" dirty="0"/>
        </a:p>
      </dsp:txBody>
      <dsp:txXfrm>
        <a:off x="2194560" y="702259"/>
        <a:ext cx="6035039" cy="702259"/>
      </dsp:txXfrm>
    </dsp:sp>
    <dsp:sp modelId="{DC9E60EF-A01F-4865-A03C-188D104FC37B}">
      <dsp:nvSpPr>
        <dsp:cNvPr id="0" name=""/>
        <dsp:cNvSpPr/>
      </dsp:nvSpPr>
      <dsp:spPr>
        <a:xfrm>
          <a:off x="921715" y="1404518"/>
          <a:ext cx="2545689" cy="2545689"/>
        </a:xfrm>
        <a:prstGeom prst="pie">
          <a:avLst>
            <a:gd name="adj1" fmla="val 5400000"/>
            <a:gd name="adj2" fmla="val 1620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A83006E-7BBC-48B8-B2D6-BC869F73765A}">
      <dsp:nvSpPr>
        <dsp:cNvPr id="0" name=""/>
        <dsp:cNvSpPr/>
      </dsp:nvSpPr>
      <dsp:spPr>
        <a:xfrm>
          <a:off x="2194560" y="1404518"/>
          <a:ext cx="6035039" cy="2545689"/>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Who: Who is involved?</a:t>
          </a:r>
          <a:endParaRPr lang="en-US" sz="1500" b="1" kern="1200" dirty="0"/>
        </a:p>
      </dsp:txBody>
      <dsp:txXfrm>
        <a:off x="2194560" y="1404518"/>
        <a:ext cx="6035039" cy="702259"/>
      </dsp:txXfrm>
    </dsp:sp>
    <dsp:sp modelId="{E0FD4BDD-D785-49D5-A99A-724A93AE8AC9}">
      <dsp:nvSpPr>
        <dsp:cNvPr id="0" name=""/>
        <dsp:cNvSpPr/>
      </dsp:nvSpPr>
      <dsp:spPr>
        <a:xfrm>
          <a:off x="1382572" y="2106777"/>
          <a:ext cx="1623974" cy="1623974"/>
        </a:xfrm>
        <a:prstGeom prst="pie">
          <a:avLst>
            <a:gd name="adj1" fmla="val 5400000"/>
            <a:gd name="adj2" fmla="val 1620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6AA027B-9488-4650-8DA3-B21DD3C66559}">
      <dsp:nvSpPr>
        <dsp:cNvPr id="0" name=""/>
        <dsp:cNvSpPr/>
      </dsp:nvSpPr>
      <dsp:spPr>
        <a:xfrm>
          <a:off x="2194560" y="2106777"/>
          <a:ext cx="6035039" cy="1623974"/>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Where: </a:t>
          </a:r>
        </a:p>
        <a:p>
          <a:pPr lvl="0" algn="ctr" defTabSz="666750">
            <a:lnSpc>
              <a:spcPct val="90000"/>
            </a:lnSpc>
            <a:spcBef>
              <a:spcPct val="0"/>
            </a:spcBef>
            <a:spcAft>
              <a:spcPct val="35000"/>
            </a:spcAft>
          </a:pPr>
          <a:r>
            <a:rPr lang="en-US" sz="1500" b="1" kern="1200" dirty="0" smtClean="0"/>
            <a:t>Identify a location</a:t>
          </a:r>
          <a:endParaRPr lang="en-US" sz="1500" b="1" kern="1200" dirty="0"/>
        </a:p>
      </dsp:txBody>
      <dsp:txXfrm>
        <a:off x="2194560" y="2106777"/>
        <a:ext cx="6035039" cy="702259"/>
      </dsp:txXfrm>
    </dsp:sp>
    <dsp:sp modelId="{E4B1539D-EB3C-44A8-981B-4085F9201B1D}">
      <dsp:nvSpPr>
        <dsp:cNvPr id="0" name=""/>
        <dsp:cNvSpPr/>
      </dsp:nvSpPr>
      <dsp:spPr>
        <a:xfrm>
          <a:off x="1843430" y="2809036"/>
          <a:ext cx="702259" cy="702259"/>
        </a:xfrm>
        <a:prstGeom prst="pie">
          <a:avLst>
            <a:gd name="adj1" fmla="val 5400000"/>
            <a:gd name="adj2" fmla="val 1620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21A55DF-9815-4A2B-9A91-3C4C3BF0792C}">
      <dsp:nvSpPr>
        <dsp:cNvPr id="0" name=""/>
        <dsp:cNvSpPr/>
      </dsp:nvSpPr>
      <dsp:spPr>
        <a:xfrm>
          <a:off x="2194560" y="2809036"/>
          <a:ext cx="6035039" cy="702259"/>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Which: </a:t>
          </a:r>
        </a:p>
        <a:p>
          <a:pPr lvl="0" algn="ctr" defTabSz="666750">
            <a:lnSpc>
              <a:spcPct val="90000"/>
            </a:lnSpc>
            <a:spcBef>
              <a:spcPct val="0"/>
            </a:spcBef>
            <a:spcAft>
              <a:spcPct val="35000"/>
            </a:spcAft>
          </a:pPr>
          <a:r>
            <a:rPr lang="en-US" sz="1500" b="1" kern="1200" dirty="0" smtClean="0"/>
            <a:t>Identify requirements (essential attributes) and constraints</a:t>
          </a:r>
          <a:endParaRPr lang="en-US" sz="1500" b="1" kern="1200" dirty="0"/>
        </a:p>
      </dsp:txBody>
      <dsp:txXfrm>
        <a:off x="2194560" y="2809036"/>
        <a:ext cx="6035039" cy="7022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7EB36-3B9C-4797-9E4C-4E5C9B3108D9}">
      <dsp:nvSpPr>
        <dsp:cNvPr id="0" name=""/>
        <dsp:cNvSpPr/>
      </dsp:nvSpPr>
      <dsp:spPr>
        <a:xfrm>
          <a:off x="617219" y="0"/>
          <a:ext cx="6995160" cy="4389120"/>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4167F4-636D-411E-9E7D-144C7A1D3291}">
      <dsp:nvSpPr>
        <dsp:cNvPr id="0" name=""/>
        <dsp:cNvSpPr/>
      </dsp:nvSpPr>
      <dsp:spPr>
        <a:xfrm>
          <a:off x="8840" y="1316736"/>
          <a:ext cx="2648902" cy="175564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How much?</a:t>
          </a:r>
          <a:endParaRPr lang="en-US" sz="2400" b="1" kern="1200" dirty="0"/>
        </a:p>
      </dsp:txBody>
      <dsp:txXfrm>
        <a:off x="94544" y="1402440"/>
        <a:ext cx="2477494" cy="1584240"/>
      </dsp:txXfrm>
    </dsp:sp>
    <dsp:sp modelId="{218568D3-BDD5-4D3F-A0F6-8D0ECD31BB62}">
      <dsp:nvSpPr>
        <dsp:cNvPr id="0" name=""/>
        <dsp:cNvSpPr/>
      </dsp:nvSpPr>
      <dsp:spPr>
        <a:xfrm>
          <a:off x="2790348" y="1316736"/>
          <a:ext cx="2648902" cy="175564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How many?</a:t>
          </a:r>
          <a:endParaRPr lang="en-US" sz="2400" b="1" kern="1200" dirty="0"/>
        </a:p>
      </dsp:txBody>
      <dsp:txXfrm>
        <a:off x="2876052" y="1402440"/>
        <a:ext cx="2477494" cy="1584240"/>
      </dsp:txXfrm>
    </dsp:sp>
    <dsp:sp modelId="{EE5067A9-B88F-4FA5-8A12-03B948BE4C07}">
      <dsp:nvSpPr>
        <dsp:cNvPr id="0" name=""/>
        <dsp:cNvSpPr/>
      </dsp:nvSpPr>
      <dsp:spPr>
        <a:xfrm>
          <a:off x="5571857" y="1316736"/>
          <a:ext cx="2648902" cy="175564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How will I know when it is accomplished?</a:t>
          </a:r>
          <a:endParaRPr lang="en-US" sz="2400" b="1" kern="1200" dirty="0"/>
        </a:p>
      </dsp:txBody>
      <dsp:txXfrm>
        <a:off x="5657561" y="1402440"/>
        <a:ext cx="2477494" cy="1584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25285-A875-45FC-B91A-87D16DF648F9}">
      <dsp:nvSpPr>
        <dsp:cNvPr id="0" name=""/>
        <dsp:cNvSpPr/>
      </dsp:nvSpPr>
      <dsp:spPr>
        <a:xfrm>
          <a:off x="3616" y="1351909"/>
          <a:ext cx="1581224" cy="16853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How can the goal be accomplished?</a:t>
          </a:r>
          <a:endParaRPr lang="en-US" sz="1500" b="1" kern="1200" dirty="0"/>
        </a:p>
      </dsp:txBody>
      <dsp:txXfrm>
        <a:off x="49928" y="1398221"/>
        <a:ext cx="1488600" cy="1592677"/>
      </dsp:txXfrm>
    </dsp:sp>
    <dsp:sp modelId="{AEE1E063-3DE1-4DBF-841E-8006D151582B}">
      <dsp:nvSpPr>
        <dsp:cNvPr id="0" name=""/>
        <dsp:cNvSpPr/>
      </dsp:nvSpPr>
      <dsp:spPr>
        <a:xfrm>
          <a:off x="1742963" y="1998488"/>
          <a:ext cx="335219" cy="39214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742963" y="2076917"/>
        <a:ext cx="234653" cy="235285"/>
      </dsp:txXfrm>
    </dsp:sp>
    <dsp:sp modelId="{920B47DE-4E2A-43D9-BADE-57848D4E2CE0}">
      <dsp:nvSpPr>
        <dsp:cNvPr id="0" name=""/>
        <dsp:cNvSpPr/>
      </dsp:nvSpPr>
      <dsp:spPr>
        <a:xfrm>
          <a:off x="2217330" y="1351909"/>
          <a:ext cx="1581224" cy="16853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Does the goal represent an objective toward which you are both </a:t>
          </a:r>
          <a:r>
            <a:rPr lang="en-US" sz="1500" b="1" i="1" kern="1200" dirty="0" smtClean="0"/>
            <a:t>willing</a:t>
          </a:r>
          <a:r>
            <a:rPr lang="en-US" sz="1500" b="1" kern="1200" dirty="0" smtClean="0"/>
            <a:t> and </a:t>
          </a:r>
          <a:r>
            <a:rPr lang="en-US" sz="1500" b="1" i="1" kern="1200" dirty="0" smtClean="0"/>
            <a:t>able</a:t>
          </a:r>
          <a:r>
            <a:rPr lang="en-US" sz="1500" b="1" kern="1200" dirty="0" smtClean="0"/>
            <a:t> to work? </a:t>
          </a:r>
          <a:endParaRPr lang="en-US" sz="1500" b="1" kern="1200" dirty="0"/>
        </a:p>
      </dsp:txBody>
      <dsp:txXfrm>
        <a:off x="2263642" y="1398221"/>
        <a:ext cx="1488600" cy="1592677"/>
      </dsp:txXfrm>
    </dsp:sp>
    <dsp:sp modelId="{5A58DE00-D5CD-418F-B12E-B3DAB1528E39}">
      <dsp:nvSpPr>
        <dsp:cNvPr id="0" name=""/>
        <dsp:cNvSpPr/>
      </dsp:nvSpPr>
      <dsp:spPr>
        <a:xfrm>
          <a:off x="3956677" y="1998488"/>
          <a:ext cx="335219" cy="39214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956677" y="2076917"/>
        <a:ext cx="234653" cy="235285"/>
      </dsp:txXfrm>
    </dsp:sp>
    <dsp:sp modelId="{3C160DED-E054-4C98-BCA1-88B57461CB8D}">
      <dsp:nvSpPr>
        <dsp:cNvPr id="0" name=""/>
        <dsp:cNvSpPr/>
      </dsp:nvSpPr>
      <dsp:spPr>
        <a:xfrm>
          <a:off x="4431044" y="1351909"/>
          <a:ext cx="1581224" cy="16853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Is the goal both high and realistic? </a:t>
          </a:r>
          <a:endParaRPr lang="en-US" sz="1500" b="1" kern="1200" dirty="0"/>
        </a:p>
      </dsp:txBody>
      <dsp:txXfrm>
        <a:off x="4477356" y="1398221"/>
        <a:ext cx="1488600" cy="1592677"/>
      </dsp:txXfrm>
    </dsp:sp>
    <dsp:sp modelId="{B1557369-9051-4E94-A41D-B7CA2CCA83EC}">
      <dsp:nvSpPr>
        <dsp:cNvPr id="0" name=""/>
        <dsp:cNvSpPr/>
      </dsp:nvSpPr>
      <dsp:spPr>
        <a:xfrm>
          <a:off x="6170391" y="1998488"/>
          <a:ext cx="335219" cy="39214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6170391" y="2076917"/>
        <a:ext cx="234653" cy="235285"/>
      </dsp:txXfrm>
    </dsp:sp>
    <dsp:sp modelId="{453024B6-173D-44D7-827C-EE8D00D0EB60}">
      <dsp:nvSpPr>
        <dsp:cNvPr id="0" name=""/>
        <dsp:cNvSpPr/>
      </dsp:nvSpPr>
      <dsp:spPr>
        <a:xfrm>
          <a:off x="6644759" y="1351909"/>
          <a:ext cx="1581224" cy="16853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Does the goal represent substantial progress?</a:t>
          </a:r>
          <a:endParaRPr lang="en-US" sz="1500" b="1" kern="1200" dirty="0"/>
        </a:p>
      </dsp:txBody>
      <dsp:txXfrm>
        <a:off x="6691071" y="1398221"/>
        <a:ext cx="1488600" cy="15926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AEE940-F803-44CE-94A7-8B9B72C0E4C4}">
      <dsp:nvSpPr>
        <dsp:cNvPr id="0" name=""/>
        <dsp:cNvSpPr/>
      </dsp:nvSpPr>
      <dsp:spPr>
        <a:xfrm>
          <a:off x="0" y="0"/>
          <a:ext cx="4389120" cy="4389120"/>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C15A19-6995-4CB3-B0ED-AF03C5BAED06}">
      <dsp:nvSpPr>
        <dsp:cNvPr id="0" name=""/>
        <dsp:cNvSpPr/>
      </dsp:nvSpPr>
      <dsp:spPr>
        <a:xfrm>
          <a:off x="2194560" y="0"/>
          <a:ext cx="6035039" cy="438912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Choose goals that </a:t>
          </a:r>
          <a:r>
            <a:rPr lang="en-US" sz="1300" b="1" i="1" kern="1200" dirty="0" smtClean="0"/>
            <a:t>matter</a:t>
          </a:r>
          <a:r>
            <a:rPr lang="en-US" sz="1300" b="1" kern="1200" dirty="0" smtClean="0"/>
            <a:t>. </a:t>
          </a:r>
          <a:endParaRPr lang="en-US" sz="1300" b="1" kern="1200" dirty="0"/>
        </a:p>
      </dsp:txBody>
      <dsp:txXfrm>
        <a:off x="2194560" y="0"/>
        <a:ext cx="6035039" cy="932687"/>
      </dsp:txXfrm>
    </dsp:sp>
    <dsp:sp modelId="{CA6FD429-DC20-46E3-850B-3D49251FA477}">
      <dsp:nvSpPr>
        <dsp:cNvPr id="0" name=""/>
        <dsp:cNvSpPr/>
      </dsp:nvSpPr>
      <dsp:spPr>
        <a:xfrm>
          <a:off x="576071" y="932687"/>
          <a:ext cx="3236976" cy="3236976"/>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2F69AD-3F11-445A-8716-2F8D7484B273}">
      <dsp:nvSpPr>
        <dsp:cNvPr id="0" name=""/>
        <dsp:cNvSpPr/>
      </dsp:nvSpPr>
      <dsp:spPr>
        <a:xfrm>
          <a:off x="2194560" y="923559"/>
          <a:ext cx="6035039" cy="3236976"/>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Many times you will need support to accomplish a goal: resources, a champion voice, someone to knock down obstacles. </a:t>
          </a:r>
        </a:p>
        <a:p>
          <a:pPr lvl="0" algn="ctr" defTabSz="577850" rtl="0">
            <a:lnSpc>
              <a:spcPct val="90000"/>
            </a:lnSpc>
            <a:spcBef>
              <a:spcPct val="0"/>
            </a:spcBef>
            <a:spcAft>
              <a:spcPct val="35000"/>
            </a:spcAft>
          </a:pPr>
          <a:r>
            <a:rPr lang="en-US" sz="1300" b="1" kern="1200" dirty="0" smtClean="0"/>
            <a:t>Goals that are </a:t>
          </a:r>
          <a:r>
            <a:rPr lang="en-US" sz="1300" b="1" i="1" kern="1200" dirty="0" smtClean="0"/>
            <a:t>relevant</a:t>
          </a:r>
          <a:r>
            <a:rPr lang="en-US" sz="1300" b="1" kern="1200" dirty="0" smtClean="0"/>
            <a:t> to your leadership, your division or college, and your organization will receive that needed support.</a:t>
          </a:r>
          <a:endParaRPr lang="en-US" sz="1300" b="1" kern="1200" dirty="0"/>
        </a:p>
      </dsp:txBody>
      <dsp:txXfrm>
        <a:off x="2194560" y="923559"/>
        <a:ext cx="6035039" cy="932688"/>
      </dsp:txXfrm>
    </dsp:sp>
    <dsp:sp modelId="{A26AD261-8AB8-41C3-A89F-6C4B109FB424}">
      <dsp:nvSpPr>
        <dsp:cNvPr id="0" name=""/>
        <dsp:cNvSpPr/>
      </dsp:nvSpPr>
      <dsp:spPr>
        <a:xfrm>
          <a:off x="1152144" y="1865376"/>
          <a:ext cx="2084832" cy="2084832"/>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046979-E61F-43DE-AE37-A0515EB9DC54}">
      <dsp:nvSpPr>
        <dsp:cNvPr id="0" name=""/>
        <dsp:cNvSpPr/>
      </dsp:nvSpPr>
      <dsp:spPr>
        <a:xfrm>
          <a:off x="2194560" y="1856223"/>
          <a:ext cx="6035039" cy="2084832"/>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Relevant goals (when met) drive the, department, division, and organization forward </a:t>
          </a:r>
          <a:endParaRPr lang="en-US" sz="1300" b="1" kern="1200" dirty="0"/>
        </a:p>
      </dsp:txBody>
      <dsp:txXfrm>
        <a:off x="2194560" y="1856223"/>
        <a:ext cx="6035039" cy="932687"/>
      </dsp:txXfrm>
    </dsp:sp>
    <dsp:sp modelId="{90431582-87F6-4286-A064-42890CC65DB6}">
      <dsp:nvSpPr>
        <dsp:cNvPr id="0" name=""/>
        <dsp:cNvSpPr/>
      </dsp:nvSpPr>
      <dsp:spPr>
        <a:xfrm>
          <a:off x="1728216" y="2798063"/>
          <a:ext cx="932688" cy="932688"/>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20CCA8-D57B-473D-AF7E-A998595FA857}">
      <dsp:nvSpPr>
        <dsp:cNvPr id="0" name=""/>
        <dsp:cNvSpPr/>
      </dsp:nvSpPr>
      <dsp:spPr>
        <a:xfrm>
          <a:off x="2194560" y="2788923"/>
          <a:ext cx="6035039" cy="932688"/>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A goal that supports or is in alignment with other goals would be considered a relevant goal</a:t>
          </a:r>
          <a:endParaRPr lang="en-US" sz="1300" b="1" kern="1200" dirty="0"/>
        </a:p>
      </dsp:txBody>
      <dsp:txXfrm>
        <a:off x="2194560" y="2788923"/>
        <a:ext cx="6035039" cy="9326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81D2B9-07B7-4383-9BC7-AEB72B02AE3E}">
      <dsp:nvSpPr>
        <dsp:cNvPr id="0" name=""/>
        <dsp:cNvSpPr/>
      </dsp:nvSpPr>
      <dsp:spPr>
        <a:xfrm>
          <a:off x="0" y="25717"/>
          <a:ext cx="8229600" cy="79150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smtClean="0"/>
            <a:t>Are worthwhile</a:t>
          </a:r>
          <a:endParaRPr lang="en-US" sz="3300" kern="1200"/>
        </a:p>
      </dsp:txBody>
      <dsp:txXfrm>
        <a:off x="38638" y="64355"/>
        <a:ext cx="8152324" cy="714229"/>
      </dsp:txXfrm>
    </dsp:sp>
    <dsp:sp modelId="{2EEBF950-8951-4AAA-82C4-500107BF63B0}">
      <dsp:nvSpPr>
        <dsp:cNvPr id="0" name=""/>
        <dsp:cNvSpPr/>
      </dsp:nvSpPr>
      <dsp:spPr>
        <a:xfrm>
          <a:off x="0" y="912262"/>
          <a:ext cx="8229600" cy="79150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smtClean="0"/>
            <a:t>Are set at the right time</a:t>
          </a:r>
          <a:endParaRPr lang="en-US" sz="3300" kern="1200"/>
        </a:p>
      </dsp:txBody>
      <dsp:txXfrm>
        <a:off x="38638" y="950900"/>
        <a:ext cx="8152324" cy="714229"/>
      </dsp:txXfrm>
    </dsp:sp>
    <dsp:sp modelId="{57B661E6-754D-4D7A-A232-02A1AC3875C0}">
      <dsp:nvSpPr>
        <dsp:cNvPr id="0" name=""/>
        <dsp:cNvSpPr/>
      </dsp:nvSpPr>
      <dsp:spPr>
        <a:xfrm>
          <a:off x="0" y="1798807"/>
          <a:ext cx="8229600" cy="79150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smtClean="0"/>
            <a:t>Match other efforts/needs</a:t>
          </a:r>
          <a:endParaRPr lang="en-US" sz="3300" kern="1200"/>
        </a:p>
      </dsp:txBody>
      <dsp:txXfrm>
        <a:off x="38638" y="1837445"/>
        <a:ext cx="8152324" cy="714229"/>
      </dsp:txXfrm>
    </dsp:sp>
    <dsp:sp modelId="{57901F10-C058-4C18-B5AB-B59028784132}">
      <dsp:nvSpPr>
        <dsp:cNvPr id="0" name=""/>
        <dsp:cNvSpPr/>
      </dsp:nvSpPr>
      <dsp:spPr>
        <a:xfrm>
          <a:off x="0" y="2685352"/>
          <a:ext cx="8229600" cy="79150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smtClean="0"/>
            <a:t>Are assigned to the right person/area/group</a:t>
          </a:r>
          <a:endParaRPr lang="en-US" sz="3300" kern="1200"/>
        </a:p>
      </dsp:txBody>
      <dsp:txXfrm>
        <a:off x="38638" y="2723990"/>
        <a:ext cx="8152324" cy="714229"/>
      </dsp:txXfrm>
    </dsp:sp>
    <dsp:sp modelId="{CFFF833A-61F6-48C5-8CCE-ED8EC09ABBA5}">
      <dsp:nvSpPr>
        <dsp:cNvPr id="0" name=""/>
        <dsp:cNvSpPr/>
      </dsp:nvSpPr>
      <dsp:spPr>
        <a:xfrm>
          <a:off x="0" y="3571897"/>
          <a:ext cx="8229600" cy="79150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smtClean="0"/>
            <a:t>Can be modified as needed</a:t>
          </a:r>
          <a:endParaRPr lang="en-US" sz="3300" kern="1200"/>
        </a:p>
      </dsp:txBody>
      <dsp:txXfrm>
        <a:off x="38638" y="3610535"/>
        <a:ext cx="8152324" cy="7142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B7A34C-D0D0-46ED-90FF-25FA2E531558}">
      <dsp:nvSpPr>
        <dsp:cNvPr id="0" name=""/>
        <dsp:cNvSpPr/>
      </dsp:nvSpPr>
      <dsp:spPr>
        <a:xfrm>
          <a:off x="0" y="0"/>
          <a:ext cx="4389120" cy="4389120"/>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D86446-7722-4E4B-BCF1-DABD23F76A1B}">
      <dsp:nvSpPr>
        <dsp:cNvPr id="0" name=""/>
        <dsp:cNvSpPr/>
      </dsp:nvSpPr>
      <dsp:spPr>
        <a:xfrm>
          <a:off x="2194560" y="0"/>
          <a:ext cx="6035039" cy="438912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Provide a timeframe for the completion of the goal</a:t>
          </a:r>
          <a:endParaRPr lang="en-US" sz="1900" kern="1200"/>
        </a:p>
      </dsp:txBody>
      <dsp:txXfrm>
        <a:off x="2194560" y="0"/>
        <a:ext cx="6035039" cy="702259"/>
      </dsp:txXfrm>
    </dsp:sp>
    <dsp:sp modelId="{00B67F78-150D-4664-A5FE-E523E7BA359C}">
      <dsp:nvSpPr>
        <dsp:cNvPr id="0" name=""/>
        <dsp:cNvSpPr/>
      </dsp:nvSpPr>
      <dsp:spPr>
        <a:xfrm>
          <a:off x="460857" y="702259"/>
          <a:ext cx="3467404" cy="3467404"/>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8BA8FA-2335-4874-B9F3-2F5EE7AC14DF}">
      <dsp:nvSpPr>
        <dsp:cNvPr id="0" name=""/>
        <dsp:cNvSpPr/>
      </dsp:nvSpPr>
      <dsp:spPr>
        <a:xfrm>
          <a:off x="2194560" y="702259"/>
          <a:ext cx="6035039" cy="3467404"/>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Describe what can be done in 6 months,</a:t>
          </a:r>
          <a:endParaRPr lang="en-US" sz="1900" kern="1200"/>
        </a:p>
      </dsp:txBody>
      <dsp:txXfrm>
        <a:off x="2194560" y="702259"/>
        <a:ext cx="6035039" cy="702259"/>
      </dsp:txXfrm>
    </dsp:sp>
    <dsp:sp modelId="{D3A10848-060F-4E6C-9EFB-EBC28780D261}">
      <dsp:nvSpPr>
        <dsp:cNvPr id="0" name=""/>
        <dsp:cNvSpPr/>
      </dsp:nvSpPr>
      <dsp:spPr>
        <a:xfrm>
          <a:off x="921715" y="1404518"/>
          <a:ext cx="2545689" cy="2545689"/>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B4C326-7421-4E41-8E6C-0A011BED7D61}">
      <dsp:nvSpPr>
        <dsp:cNvPr id="0" name=""/>
        <dsp:cNvSpPr/>
      </dsp:nvSpPr>
      <dsp:spPr>
        <a:xfrm>
          <a:off x="2194560" y="1404518"/>
          <a:ext cx="6035039" cy="2545689"/>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6 weeks, or</a:t>
          </a:r>
          <a:endParaRPr lang="en-US" sz="1900" kern="1200"/>
        </a:p>
      </dsp:txBody>
      <dsp:txXfrm>
        <a:off x="2194560" y="1404518"/>
        <a:ext cx="6035039" cy="702259"/>
      </dsp:txXfrm>
    </dsp:sp>
    <dsp:sp modelId="{93510326-67CB-4024-860A-C235DAAE2FA9}">
      <dsp:nvSpPr>
        <dsp:cNvPr id="0" name=""/>
        <dsp:cNvSpPr/>
      </dsp:nvSpPr>
      <dsp:spPr>
        <a:xfrm>
          <a:off x="1382572" y="2106777"/>
          <a:ext cx="1623974" cy="1623974"/>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E12E1C-9664-42C7-9F13-F473F40467E9}">
      <dsp:nvSpPr>
        <dsp:cNvPr id="0" name=""/>
        <dsp:cNvSpPr/>
      </dsp:nvSpPr>
      <dsp:spPr>
        <a:xfrm>
          <a:off x="2194560" y="2106777"/>
          <a:ext cx="6035039" cy="1623974"/>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today</a:t>
          </a:r>
          <a:endParaRPr lang="en-US" sz="1900" kern="1200"/>
        </a:p>
      </dsp:txBody>
      <dsp:txXfrm>
        <a:off x="2194560" y="2106777"/>
        <a:ext cx="6035039" cy="702259"/>
      </dsp:txXfrm>
    </dsp:sp>
    <dsp:sp modelId="{A54E7633-BCBF-4113-BDED-7C8FE66D4C5B}">
      <dsp:nvSpPr>
        <dsp:cNvPr id="0" name=""/>
        <dsp:cNvSpPr/>
      </dsp:nvSpPr>
      <dsp:spPr>
        <a:xfrm>
          <a:off x="1843430" y="2809036"/>
          <a:ext cx="702259" cy="702259"/>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9C54B4-6943-4DF2-8327-09DE458873C7}">
      <dsp:nvSpPr>
        <dsp:cNvPr id="0" name=""/>
        <dsp:cNvSpPr/>
      </dsp:nvSpPr>
      <dsp:spPr>
        <a:xfrm>
          <a:off x="2194560" y="2809036"/>
          <a:ext cx="6035039" cy="702259"/>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Set a sequence of activities that will serve as benchmarks for achieving the goal</a:t>
          </a:r>
          <a:endParaRPr lang="en-US" sz="1900" kern="1200"/>
        </a:p>
      </dsp:txBody>
      <dsp:txXfrm>
        <a:off x="2194560" y="2809036"/>
        <a:ext cx="6035039" cy="7022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67DAA-A824-400A-8EE6-A9CD6B34AFAD}">
      <dsp:nvSpPr>
        <dsp:cNvPr id="0" name=""/>
        <dsp:cNvSpPr/>
      </dsp:nvSpPr>
      <dsp:spPr>
        <a:xfrm>
          <a:off x="0" y="1316736"/>
          <a:ext cx="8229600" cy="175564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A26AED-3BF1-4A6C-804A-39E26A83F528}">
      <dsp:nvSpPr>
        <dsp:cNvPr id="0" name=""/>
        <dsp:cNvSpPr/>
      </dsp:nvSpPr>
      <dsp:spPr>
        <a:xfrm>
          <a:off x="3616" y="0"/>
          <a:ext cx="2386905" cy="1755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en-US" sz="1800" kern="1200" dirty="0" smtClean="0"/>
            <a:t>Effectiveness Documentation Report templates for 2013-14 will be issued in mid-March 2013</a:t>
          </a:r>
          <a:endParaRPr lang="en-US" sz="1800" kern="1200" dirty="0"/>
        </a:p>
      </dsp:txBody>
      <dsp:txXfrm>
        <a:off x="3616" y="0"/>
        <a:ext cx="2386905" cy="1755648"/>
      </dsp:txXfrm>
    </dsp:sp>
    <dsp:sp modelId="{A008B0B6-E872-4A61-946A-30B76562418F}">
      <dsp:nvSpPr>
        <dsp:cNvPr id="0" name=""/>
        <dsp:cNvSpPr/>
      </dsp:nvSpPr>
      <dsp:spPr>
        <a:xfrm>
          <a:off x="977613" y="1975104"/>
          <a:ext cx="438912" cy="4389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7F98E1-30BE-4351-9DFD-0DCEC2FD7D58}">
      <dsp:nvSpPr>
        <dsp:cNvPr id="0" name=""/>
        <dsp:cNvSpPr/>
      </dsp:nvSpPr>
      <dsp:spPr>
        <a:xfrm>
          <a:off x="2509867" y="2633472"/>
          <a:ext cx="2386905" cy="1755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rtl="0">
            <a:lnSpc>
              <a:spcPct val="90000"/>
            </a:lnSpc>
            <a:spcBef>
              <a:spcPct val="0"/>
            </a:spcBef>
            <a:spcAft>
              <a:spcPct val="35000"/>
            </a:spcAft>
          </a:pPr>
          <a:r>
            <a:rPr lang="en-US" sz="1800" kern="1200" smtClean="0"/>
            <a:t>Due May 15, 2013</a:t>
          </a:r>
          <a:endParaRPr lang="en-US" sz="1800" kern="1200"/>
        </a:p>
      </dsp:txBody>
      <dsp:txXfrm>
        <a:off x="2509867" y="2633472"/>
        <a:ext cx="2386905" cy="1755648"/>
      </dsp:txXfrm>
    </dsp:sp>
    <dsp:sp modelId="{3BD1E77A-3FEC-486B-AEFF-9D067201503C}">
      <dsp:nvSpPr>
        <dsp:cNvPr id="0" name=""/>
        <dsp:cNvSpPr/>
      </dsp:nvSpPr>
      <dsp:spPr>
        <a:xfrm>
          <a:off x="3483864" y="1975104"/>
          <a:ext cx="438912" cy="4389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2C1E66-85F6-4AC6-883B-106378FCE9AC}">
      <dsp:nvSpPr>
        <dsp:cNvPr id="0" name=""/>
        <dsp:cNvSpPr/>
      </dsp:nvSpPr>
      <dsp:spPr>
        <a:xfrm>
          <a:off x="5016118" y="0"/>
          <a:ext cx="2386905" cy="1755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en-US" sz="1800" kern="1200" smtClean="0"/>
            <a:t>What’s new: Template for Goals</a:t>
          </a:r>
          <a:endParaRPr lang="en-US" sz="1800" kern="1200"/>
        </a:p>
      </dsp:txBody>
      <dsp:txXfrm>
        <a:off x="5016118" y="0"/>
        <a:ext cx="2386905" cy="1755648"/>
      </dsp:txXfrm>
    </dsp:sp>
    <dsp:sp modelId="{09F00FB3-6032-4BA5-8888-DD5E7AF16DCB}">
      <dsp:nvSpPr>
        <dsp:cNvPr id="0" name=""/>
        <dsp:cNvSpPr/>
      </dsp:nvSpPr>
      <dsp:spPr>
        <a:xfrm>
          <a:off x="5990114" y="1975104"/>
          <a:ext cx="438912" cy="4389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A45B38F-E9C2-44BC-AC9E-FFCB830D30D3}" type="datetimeFigureOut">
              <a:rPr lang="en-US" smtClean="0"/>
              <a:t>2/14/2013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73E9877-7B88-4535-8098-EDCF4B85023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5B38F-E9C2-44BC-AC9E-FFCB830D30D3}"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E9877-7B88-4535-8098-EDCF4B8502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5B38F-E9C2-44BC-AC9E-FFCB830D30D3}"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E9877-7B88-4535-8098-EDCF4B8502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5B38F-E9C2-44BC-AC9E-FFCB830D30D3}"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E9877-7B88-4535-8098-EDCF4B8502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45B38F-E9C2-44BC-AC9E-FFCB830D30D3}"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E9877-7B88-4535-8098-EDCF4B85023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45B38F-E9C2-44BC-AC9E-FFCB830D30D3}"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E9877-7B88-4535-8098-EDCF4B8502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45B38F-E9C2-44BC-AC9E-FFCB830D30D3}" type="datetimeFigureOut">
              <a:rPr lang="en-US" smtClean="0"/>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E9877-7B88-4535-8098-EDCF4B8502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45B38F-E9C2-44BC-AC9E-FFCB830D30D3}" type="datetimeFigureOut">
              <a:rPr lang="en-US" smtClean="0"/>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E9877-7B88-4535-8098-EDCF4B8502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5B38F-E9C2-44BC-AC9E-FFCB830D30D3}" type="datetimeFigureOut">
              <a:rPr lang="en-US" smtClean="0"/>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E9877-7B88-4535-8098-EDCF4B8502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45B38F-E9C2-44BC-AC9E-FFCB830D30D3}"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E9877-7B88-4535-8098-EDCF4B8502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45B38F-E9C2-44BC-AC9E-FFCB830D30D3}"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73E9877-7B88-4535-8098-EDCF4B85023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45B38F-E9C2-44BC-AC9E-FFCB830D30D3}" type="datetimeFigureOut">
              <a:rPr lang="en-US" smtClean="0"/>
              <a:t>2/14/2013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3E9877-7B88-4535-8098-EDCF4B85023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438400"/>
          </a:xfrm>
        </p:spPr>
        <p:txBody>
          <a:bodyPr>
            <a:normAutofit/>
          </a:bodyPr>
          <a:lstStyle/>
          <a:p>
            <a:r>
              <a:rPr lang="en-US" dirty="0" smtClean="0">
                <a:effectLst/>
              </a:rPr>
              <a:t>Get </a:t>
            </a:r>
            <a:r>
              <a:rPr lang="en-US" i="1" dirty="0" smtClean="0">
                <a:effectLst/>
              </a:rPr>
              <a:t>S.M.A.R.T</a:t>
            </a:r>
            <a:r>
              <a:rPr lang="en-US" dirty="0" smtClean="0">
                <a:effectLst/>
              </a:rPr>
              <a:t>: </a:t>
            </a:r>
            <a:br>
              <a:rPr lang="en-US" dirty="0" smtClean="0">
                <a:effectLst/>
              </a:rPr>
            </a:br>
            <a:r>
              <a:rPr lang="en-US" sz="4400" dirty="0" smtClean="0">
                <a:effectLst/>
              </a:rPr>
              <a:t>Goal </a:t>
            </a:r>
            <a:r>
              <a:rPr lang="en-US" sz="4400" dirty="0">
                <a:effectLst/>
              </a:rPr>
              <a:t>Setting and Measurement for Institutional Effectiveness</a:t>
            </a:r>
            <a:r>
              <a:rPr lang="en-US" sz="4400" dirty="0" smtClean="0">
                <a:effectLst/>
              </a:rPr>
              <a:t> </a:t>
            </a:r>
            <a:endParaRPr lang="en-US" sz="4400" dirty="0">
              <a:effectLst/>
            </a:endParaRPr>
          </a:p>
        </p:txBody>
      </p:sp>
      <p:sp>
        <p:nvSpPr>
          <p:cNvPr id="3" name="Subtitle 2"/>
          <p:cNvSpPr>
            <a:spLocks noGrp="1"/>
          </p:cNvSpPr>
          <p:nvPr>
            <p:ph type="subTitle" idx="1"/>
          </p:nvPr>
        </p:nvSpPr>
        <p:spPr>
          <a:xfrm>
            <a:off x="609600" y="3810000"/>
            <a:ext cx="7854696" cy="1752600"/>
          </a:xfrm>
        </p:spPr>
        <p:txBody>
          <a:bodyPr/>
          <a:lstStyle/>
          <a:p>
            <a:r>
              <a:rPr lang="en-US" dirty="0" smtClean="0"/>
              <a:t>Timothy S. Brophy, Ph.D.</a:t>
            </a:r>
          </a:p>
          <a:p>
            <a:r>
              <a:rPr lang="en-US" dirty="0" smtClean="0"/>
              <a:t>Director, Institutional Effectiveness</a:t>
            </a:r>
          </a:p>
          <a:p>
            <a:r>
              <a:rPr lang="en-US" dirty="0" smtClean="0"/>
              <a:t>University of Florida Office of the Provost</a:t>
            </a:r>
            <a:endParaRPr lang="en-US" dirty="0"/>
          </a:p>
        </p:txBody>
      </p:sp>
    </p:spTree>
    <p:extLst>
      <p:ext uri="{BB962C8B-B14F-4D97-AF65-F5344CB8AC3E}">
        <p14:creationId xmlns:p14="http://schemas.microsoft.com/office/powerpoint/2010/main" val="2174979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Goals must be </a:t>
            </a:r>
            <a:r>
              <a:rPr lang="en-US" i="1" dirty="0" smtClean="0"/>
              <a:t>measurable</a:t>
            </a:r>
            <a:endParaRPr lang="en-US" dirty="0"/>
          </a:p>
        </p:txBody>
      </p:sp>
      <p:sp>
        <p:nvSpPr>
          <p:cNvPr id="8" name="Content Placeholder 7"/>
          <p:cNvSpPr>
            <a:spLocks noGrp="1"/>
          </p:cNvSpPr>
          <p:nvPr>
            <p:ph idx="1"/>
          </p:nvPr>
        </p:nvSpPr>
        <p:spPr/>
        <p:txBody>
          <a:bodyPr/>
          <a:lstStyle/>
          <a:p>
            <a:r>
              <a:rPr lang="en-US" dirty="0"/>
              <a:t>N</a:t>
            </a:r>
            <a:r>
              <a:rPr lang="en-US" dirty="0" smtClean="0"/>
              <a:t>eed to establish </a:t>
            </a:r>
            <a:r>
              <a:rPr lang="en-US" dirty="0"/>
              <a:t>concrete criteria for measuring progress toward the attainment of the </a:t>
            </a:r>
            <a:r>
              <a:rPr lang="en-US" dirty="0" smtClean="0"/>
              <a:t>goal</a:t>
            </a:r>
          </a:p>
          <a:p>
            <a:r>
              <a:rPr lang="en-US" dirty="0"/>
              <a:t>I</a:t>
            </a:r>
            <a:r>
              <a:rPr lang="en-US" dirty="0" smtClean="0"/>
              <a:t>f </a:t>
            </a:r>
            <a:r>
              <a:rPr lang="en-US" dirty="0"/>
              <a:t>a goal is not measurable, it is not possible to know whether a team is making progress toward successful </a:t>
            </a:r>
            <a:r>
              <a:rPr lang="en-US" dirty="0" smtClean="0"/>
              <a:t>completion</a:t>
            </a:r>
          </a:p>
          <a:p>
            <a:r>
              <a:rPr lang="en-US" dirty="0" smtClean="0"/>
              <a:t>Measuring </a:t>
            </a:r>
            <a:r>
              <a:rPr lang="en-US" dirty="0"/>
              <a:t>progress </a:t>
            </a:r>
            <a:r>
              <a:rPr lang="en-US" dirty="0" smtClean="0"/>
              <a:t>helps you to stay </a:t>
            </a:r>
            <a:r>
              <a:rPr lang="en-US" dirty="0"/>
              <a:t>on track, reach </a:t>
            </a:r>
            <a:r>
              <a:rPr lang="en-US" dirty="0" smtClean="0"/>
              <a:t>target </a:t>
            </a:r>
            <a:r>
              <a:rPr lang="en-US" dirty="0"/>
              <a:t>dates, and experience the </a:t>
            </a:r>
            <a:r>
              <a:rPr lang="en-US" dirty="0" smtClean="0"/>
              <a:t>success of achievement</a:t>
            </a:r>
            <a:endParaRPr lang="en-US" dirty="0"/>
          </a:p>
        </p:txBody>
      </p:sp>
    </p:spTree>
    <p:extLst>
      <p:ext uri="{BB962C8B-B14F-4D97-AF65-F5344CB8AC3E}">
        <p14:creationId xmlns:p14="http://schemas.microsoft.com/office/powerpoint/2010/main" val="116890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randombar(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randombar(horizontal)">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measurable </a:t>
            </a:r>
            <a:r>
              <a:rPr lang="en-US" dirty="0"/>
              <a:t>g</a:t>
            </a:r>
            <a:r>
              <a:rPr lang="en-US" dirty="0" smtClean="0"/>
              <a:t>oals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0190654"/>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992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graphicEl>
                                              <a:dgm id="{70B7EB36-3B9C-4797-9E4C-4E5C9B3108D9}"/>
                                            </p:graphicEl>
                                          </p:spTgt>
                                        </p:tgtEl>
                                        <p:attrNameLst>
                                          <p:attrName>style.visibility</p:attrName>
                                        </p:attrNameLst>
                                      </p:cBhvr>
                                      <p:to>
                                        <p:strVal val="visible"/>
                                      </p:to>
                                    </p:set>
                                    <p:anim calcmode="lin" valueType="num">
                                      <p:cBhvr additive="base">
                                        <p:cTn id="7" dur="500" fill="hold"/>
                                        <p:tgtEl>
                                          <p:spTgt spid="4">
                                            <p:graphicEl>
                                              <a:dgm id="{70B7EB36-3B9C-4797-9E4C-4E5C9B3108D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70B7EB36-3B9C-4797-9E4C-4E5C9B3108D9}"/>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graphicEl>
                                              <a:dgm id="{004167F4-636D-411E-9E7D-144C7A1D3291}"/>
                                            </p:graphicEl>
                                          </p:spTgt>
                                        </p:tgtEl>
                                        <p:attrNameLst>
                                          <p:attrName>style.visibility</p:attrName>
                                        </p:attrNameLst>
                                      </p:cBhvr>
                                      <p:to>
                                        <p:strVal val="visible"/>
                                      </p:to>
                                    </p:set>
                                    <p:anim calcmode="lin" valueType="num">
                                      <p:cBhvr additive="base">
                                        <p:cTn id="13" dur="500" fill="hold"/>
                                        <p:tgtEl>
                                          <p:spTgt spid="4">
                                            <p:graphicEl>
                                              <a:dgm id="{004167F4-636D-411E-9E7D-144C7A1D3291}"/>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004167F4-636D-411E-9E7D-144C7A1D3291}"/>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
                                            <p:graphicEl>
                                              <a:dgm id="{218568D3-BDD5-4D3F-A0F6-8D0ECD31BB62}"/>
                                            </p:graphicEl>
                                          </p:spTgt>
                                        </p:tgtEl>
                                        <p:attrNameLst>
                                          <p:attrName>style.visibility</p:attrName>
                                        </p:attrNameLst>
                                      </p:cBhvr>
                                      <p:to>
                                        <p:strVal val="visible"/>
                                      </p:to>
                                    </p:set>
                                    <p:anim calcmode="lin" valueType="num">
                                      <p:cBhvr additive="base">
                                        <p:cTn id="19" dur="500" fill="hold"/>
                                        <p:tgtEl>
                                          <p:spTgt spid="4">
                                            <p:graphicEl>
                                              <a:dgm id="{218568D3-BDD5-4D3F-A0F6-8D0ECD31BB62}"/>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218568D3-BDD5-4D3F-A0F6-8D0ECD31BB62}"/>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
                                            <p:graphicEl>
                                              <a:dgm id="{EE5067A9-B88F-4FA5-8A12-03B948BE4C07}"/>
                                            </p:graphicEl>
                                          </p:spTgt>
                                        </p:tgtEl>
                                        <p:attrNameLst>
                                          <p:attrName>style.visibility</p:attrName>
                                        </p:attrNameLst>
                                      </p:cBhvr>
                                      <p:to>
                                        <p:strVal val="visible"/>
                                      </p:to>
                                    </p:set>
                                    <p:anim calcmode="lin" valueType="num">
                                      <p:cBhvr additive="base">
                                        <p:cTn id="25" dur="500" fill="hold"/>
                                        <p:tgtEl>
                                          <p:spTgt spid="4">
                                            <p:graphicEl>
                                              <a:dgm id="{EE5067A9-B88F-4FA5-8A12-03B948BE4C07}"/>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EE5067A9-B88F-4FA5-8A12-03B948BE4C07}"/>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896112"/>
          </a:xfrm>
        </p:spPr>
        <p:txBody>
          <a:bodyPr>
            <a:noAutofit/>
          </a:bodyPr>
          <a:lstStyle/>
          <a:p>
            <a:r>
              <a:rPr lang="en-US" sz="4000" dirty="0" smtClean="0"/>
              <a:t>Some terms that complicate measurability</a:t>
            </a:r>
            <a:endParaRPr lang="en-US" sz="4000" dirty="0"/>
          </a:p>
        </p:txBody>
      </p:sp>
      <p:sp>
        <p:nvSpPr>
          <p:cNvPr id="4" name="Content Placeholder 1"/>
          <p:cNvSpPr>
            <a:spLocks noGrp="1"/>
          </p:cNvSpPr>
          <p:nvPr>
            <p:ph idx="1"/>
          </p:nvPr>
        </p:nvSpPr>
        <p:spPr>
          <a:xfrm>
            <a:off x="457200" y="1905000"/>
            <a:ext cx="8229600" cy="4419600"/>
          </a:xfrm>
        </p:spPr>
        <p:txBody>
          <a:bodyPr>
            <a:noAutofit/>
          </a:bodyPr>
          <a:lstStyle/>
          <a:p>
            <a:r>
              <a:rPr lang="en-US" sz="1800" i="1" dirty="0"/>
              <a:t>Understand </a:t>
            </a:r>
          </a:p>
          <a:p>
            <a:pPr lvl="1"/>
            <a:r>
              <a:rPr lang="en-US" sz="1800" dirty="0" smtClean="0"/>
              <a:t>An internal process that is indicated by demonstrated behaviors</a:t>
            </a:r>
          </a:p>
          <a:p>
            <a:r>
              <a:rPr lang="en-US" sz="1800" i="1" dirty="0" smtClean="0"/>
              <a:t>Appreciate; value </a:t>
            </a:r>
          </a:p>
          <a:p>
            <a:pPr lvl="1"/>
            <a:r>
              <a:rPr lang="en-US" sz="1800" dirty="0" smtClean="0"/>
              <a:t>Internal processes </a:t>
            </a:r>
            <a:r>
              <a:rPr lang="en-US" sz="1800" dirty="0"/>
              <a:t>that </a:t>
            </a:r>
            <a:r>
              <a:rPr lang="en-US" sz="1800" dirty="0" smtClean="0"/>
              <a:t>are indicated </a:t>
            </a:r>
            <a:r>
              <a:rPr lang="en-US" sz="1800" dirty="0"/>
              <a:t>by demonstrated </a:t>
            </a:r>
            <a:r>
              <a:rPr lang="en-US" sz="1800" dirty="0" smtClean="0"/>
              <a:t>behaviors closely tied to personal choice</a:t>
            </a:r>
          </a:p>
          <a:p>
            <a:r>
              <a:rPr lang="en-US" sz="1800" i="1" dirty="0" smtClean="0"/>
              <a:t>Become </a:t>
            </a:r>
            <a:r>
              <a:rPr lang="en-US" sz="1800" i="1" dirty="0"/>
              <a:t>familiar </a:t>
            </a:r>
            <a:r>
              <a:rPr lang="en-US" sz="1800" i="1" dirty="0" smtClean="0"/>
              <a:t>with</a:t>
            </a:r>
          </a:p>
          <a:p>
            <a:pPr lvl="1"/>
            <a:r>
              <a:rPr lang="en-US" sz="1800" dirty="0" smtClean="0"/>
              <a:t>Focuses assessment on “becoming familiar,” not familiarity </a:t>
            </a:r>
          </a:p>
          <a:p>
            <a:r>
              <a:rPr lang="en-US" sz="1800" i="1" dirty="0" smtClean="0"/>
              <a:t>Learn </a:t>
            </a:r>
            <a:r>
              <a:rPr lang="en-US" sz="1800" i="1" dirty="0"/>
              <a:t>about, think </a:t>
            </a:r>
            <a:r>
              <a:rPr lang="en-US" sz="1800" i="1" dirty="0" smtClean="0"/>
              <a:t>about</a:t>
            </a:r>
          </a:p>
          <a:p>
            <a:pPr lvl="1"/>
            <a:r>
              <a:rPr lang="en-US" sz="1800" dirty="0" smtClean="0"/>
              <a:t>Not observable; demonstrable through communication or other demonstration of learning</a:t>
            </a:r>
          </a:p>
          <a:p>
            <a:r>
              <a:rPr lang="en-US" sz="1800" i="1" dirty="0" smtClean="0"/>
              <a:t>Become </a:t>
            </a:r>
            <a:r>
              <a:rPr lang="en-US" sz="1800" i="1" dirty="0"/>
              <a:t>aware of, gain an awareness </a:t>
            </a:r>
            <a:r>
              <a:rPr lang="en-US" sz="1800" i="1" dirty="0" smtClean="0"/>
              <a:t>of</a:t>
            </a:r>
          </a:p>
          <a:p>
            <a:pPr lvl="1"/>
            <a:r>
              <a:rPr lang="en-US" sz="1800" dirty="0" smtClean="0"/>
              <a:t>Focuses assessment on becoming and/or gaining – not actual awareness</a:t>
            </a:r>
          </a:p>
          <a:p>
            <a:r>
              <a:rPr lang="en-US" sz="1800" i="1" dirty="0" smtClean="0"/>
              <a:t>Demonstrate </a:t>
            </a:r>
            <a:r>
              <a:rPr lang="en-US" sz="1800" i="1" dirty="0"/>
              <a:t>the ability </a:t>
            </a:r>
            <a:r>
              <a:rPr lang="en-US" sz="1800" i="1" dirty="0" smtClean="0"/>
              <a:t>to</a:t>
            </a:r>
          </a:p>
          <a:p>
            <a:pPr lvl="1"/>
            <a:r>
              <a:rPr lang="en-US" sz="1800" dirty="0" smtClean="0"/>
              <a:t>Focuses assessment on </a:t>
            </a:r>
            <a:r>
              <a:rPr lang="en-US" sz="1800" i="1" dirty="0" smtClean="0"/>
              <a:t>ability</a:t>
            </a:r>
            <a:r>
              <a:rPr lang="en-US" sz="1800" dirty="0" smtClean="0"/>
              <a:t>, not achievement</a:t>
            </a:r>
            <a:endParaRPr lang="en-US" sz="1800" dirty="0"/>
          </a:p>
        </p:txBody>
      </p:sp>
    </p:spTree>
    <p:extLst>
      <p:ext uri="{BB962C8B-B14F-4D97-AF65-F5344CB8AC3E}">
        <p14:creationId xmlns:p14="http://schemas.microsoft.com/office/powerpoint/2010/main" val="325165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left)">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left)">
                                      <p:cBhvr>
                                        <p:cTn id="23" dur="500"/>
                                        <p:tgtEl>
                                          <p:spTgt spid="4">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wipe(left)">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wipe(left)">
                                      <p:cBhvr>
                                        <p:cTn id="31" dur="500"/>
                                        <p:tgtEl>
                                          <p:spTgt spid="4">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wipe(left)">
                                      <p:cBhvr>
                                        <p:cTn id="34" dur="50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wipe(left)">
                                      <p:cBhvr>
                                        <p:cTn id="39" dur="500"/>
                                        <p:tgtEl>
                                          <p:spTgt spid="4">
                                            <p:txEl>
                                              <p:pRg st="8" end="8"/>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left)">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wipe(left)">
                                      <p:cBhvr>
                                        <p:cTn id="47" dur="500"/>
                                        <p:tgtEl>
                                          <p:spTgt spid="4">
                                            <p:txEl>
                                              <p:pRg st="10" end="10"/>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4">
                                            <p:txEl>
                                              <p:pRg st="11" end="11"/>
                                            </p:txEl>
                                          </p:spTgt>
                                        </p:tgtEl>
                                        <p:attrNameLst>
                                          <p:attrName>style.visibility</p:attrName>
                                        </p:attrNameLst>
                                      </p:cBhvr>
                                      <p:to>
                                        <p:strVal val="visible"/>
                                      </p:to>
                                    </p:set>
                                    <p:animEffect transition="in" filter="wipe(left)">
                                      <p:cBhvr>
                                        <p:cTn id="50"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Measurable vs. Not measurable</a:t>
            </a:r>
            <a:endParaRPr lang="en-US" dirty="0"/>
          </a:p>
        </p:txBody>
      </p:sp>
      <p:sp>
        <p:nvSpPr>
          <p:cNvPr id="4" name="Text Placeholder 3"/>
          <p:cNvSpPr>
            <a:spLocks noGrp="1"/>
          </p:cNvSpPr>
          <p:nvPr>
            <p:ph type="body" idx="1"/>
          </p:nvPr>
        </p:nvSpPr>
        <p:spPr/>
        <p:txBody>
          <a:bodyPr/>
          <a:lstStyle/>
          <a:p>
            <a:r>
              <a:rPr lang="en-US" dirty="0" smtClean="0"/>
              <a:t>Not measurable</a:t>
            </a:r>
            <a:endParaRPr lang="en-US" dirty="0"/>
          </a:p>
        </p:txBody>
      </p:sp>
      <p:sp>
        <p:nvSpPr>
          <p:cNvPr id="6" name="Text Placeholder 5"/>
          <p:cNvSpPr>
            <a:spLocks noGrp="1"/>
          </p:cNvSpPr>
          <p:nvPr>
            <p:ph type="body" sz="half" idx="3"/>
          </p:nvPr>
        </p:nvSpPr>
        <p:spPr/>
        <p:txBody>
          <a:bodyPr/>
          <a:lstStyle/>
          <a:p>
            <a:r>
              <a:rPr lang="en-US" dirty="0" smtClean="0"/>
              <a:t>Measurable</a:t>
            </a:r>
            <a:endParaRPr lang="en-US" dirty="0"/>
          </a:p>
        </p:txBody>
      </p:sp>
      <p:sp>
        <p:nvSpPr>
          <p:cNvPr id="5" name="Content Placeholder 4"/>
          <p:cNvSpPr>
            <a:spLocks noGrp="1"/>
          </p:cNvSpPr>
          <p:nvPr>
            <p:ph sz="quarter" idx="2"/>
          </p:nvPr>
        </p:nvSpPr>
        <p:spPr/>
        <p:txBody>
          <a:bodyPr/>
          <a:lstStyle/>
          <a:p>
            <a:r>
              <a:rPr lang="en-US" dirty="0" smtClean="0"/>
              <a:t>We want to understand our stakeholders more fully. </a:t>
            </a:r>
          </a:p>
          <a:p>
            <a:pPr marL="0" indent="0">
              <a:buNone/>
            </a:pPr>
            <a:endParaRPr lang="en-US" dirty="0"/>
          </a:p>
          <a:p>
            <a:endParaRPr lang="en-US" dirty="0" smtClean="0"/>
          </a:p>
          <a:p>
            <a:r>
              <a:rPr lang="en-US" dirty="0" smtClean="0"/>
              <a:t>We will improve our Ph.D. programs. </a:t>
            </a:r>
          </a:p>
          <a:p>
            <a:endParaRPr lang="en-US" dirty="0"/>
          </a:p>
          <a:p>
            <a:pPr marL="0" indent="0">
              <a:buNone/>
            </a:pPr>
            <a:endParaRPr lang="en-US" dirty="0" smtClean="0"/>
          </a:p>
          <a:p>
            <a:r>
              <a:rPr lang="en-US" dirty="0" smtClean="0"/>
              <a:t>We want to plan more efficiently.</a:t>
            </a:r>
            <a:endParaRPr lang="en-US" dirty="0"/>
          </a:p>
        </p:txBody>
      </p:sp>
      <p:sp>
        <p:nvSpPr>
          <p:cNvPr id="7" name="Content Placeholder 6"/>
          <p:cNvSpPr>
            <a:spLocks noGrp="1"/>
          </p:cNvSpPr>
          <p:nvPr>
            <p:ph sz="quarter" idx="4"/>
          </p:nvPr>
        </p:nvSpPr>
        <p:spPr/>
        <p:txBody>
          <a:bodyPr>
            <a:noAutofit/>
          </a:bodyPr>
          <a:lstStyle/>
          <a:p>
            <a:r>
              <a:rPr lang="en-US" sz="2000" dirty="0" smtClean="0"/>
              <a:t>We will hold monthly meetings with selected stakeholders to discuss their needs. </a:t>
            </a:r>
            <a:endParaRPr lang="en-US" sz="2000" dirty="0"/>
          </a:p>
          <a:p>
            <a:pPr marL="0" indent="0">
              <a:buNone/>
            </a:pPr>
            <a:endParaRPr lang="en-US" sz="2000" dirty="0"/>
          </a:p>
          <a:p>
            <a:r>
              <a:rPr lang="en-US" sz="2000" dirty="0" smtClean="0"/>
              <a:t>Our Ph.D. students will write at least one paper worthy of publication in a tier one journal.</a:t>
            </a:r>
          </a:p>
          <a:p>
            <a:pPr marL="0" indent="0">
              <a:buNone/>
            </a:pPr>
            <a:endParaRPr lang="en-US" sz="2000" dirty="0" smtClean="0"/>
          </a:p>
          <a:p>
            <a:pPr marL="0" indent="0">
              <a:buNone/>
            </a:pPr>
            <a:endParaRPr lang="en-US" sz="2000" dirty="0"/>
          </a:p>
          <a:p>
            <a:r>
              <a:rPr lang="en-US" sz="2000" dirty="0" smtClean="0"/>
              <a:t>We will develop a strategic plan for our college by June 2013.</a:t>
            </a:r>
          </a:p>
        </p:txBody>
      </p:sp>
    </p:spTree>
    <p:extLst>
      <p:ext uri="{BB962C8B-B14F-4D97-AF65-F5344CB8AC3E}">
        <p14:creationId xmlns:p14="http://schemas.microsoft.com/office/powerpoint/2010/main" val="394364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p:cTn id="28"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wipe(down)">
                                      <p:cBhvr>
                                        <p:cTn id="36" dur="500"/>
                                        <p:tgtEl>
                                          <p:spTgt spid="6">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p:cTn id="41"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2"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43"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44" dur="1000"/>
                                        <p:tgtEl>
                                          <p:spTgt spid="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7">
                                            <p:txEl>
                                              <p:pRg st="2" end="2"/>
                                            </p:txEl>
                                          </p:spTgt>
                                        </p:tgtEl>
                                        <p:attrNameLst>
                                          <p:attrName>style.visibility</p:attrName>
                                        </p:attrNameLst>
                                      </p:cBhvr>
                                      <p:to>
                                        <p:strVal val="visible"/>
                                      </p:to>
                                    </p:set>
                                    <p:anim calcmode="lin" valueType="num">
                                      <p:cBhvr>
                                        <p:cTn id="49"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50"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51"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52" dur="1000"/>
                                        <p:tgtEl>
                                          <p:spTgt spid="7">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7">
                                            <p:txEl>
                                              <p:pRg st="5" end="5"/>
                                            </p:txEl>
                                          </p:spTgt>
                                        </p:tgtEl>
                                        <p:attrNameLst>
                                          <p:attrName>style.visibility</p:attrName>
                                        </p:attrNameLst>
                                      </p:cBhvr>
                                      <p:to>
                                        <p:strVal val="visible"/>
                                      </p:to>
                                    </p:set>
                                    <p:anim calcmode="lin" valueType="num">
                                      <p:cBhvr>
                                        <p:cTn id="57"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58" dur="1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59" dur="1000" fill="hold"/>
                                        <p:tgtEl>
                                          <p:spTgt spid="7">
                                            <p:txEl>
                                              <p:pRg st="5" end="5"/>
                                            </p:txEl>
                                          </p:spTgt>
                                        </p:tgtEl>
                                        <p:attrNameLst>
                                          <p:attrName>style.rotation</p:attrName>
                                        </p:attrNameLst>
                                      </p:cBhvr>
                                      <p:tavLst>
                                        <p:tav tm="0">
                                          <p:val>
                                            <p:fltVal val="90"/>
                                          </p:val>
                                        </p:tav>
                                        <p:tav tm="100000">
                                          <p:val>
                                            <p:fltVal val="0"/>
                                          </p:val>
                                        </p:tav>
                                      </p:tavLst>
                                    </p:anim>
                                    <p:animEffect transition="in" filter="fade">
                                      <p:cBhvr>
                                        <p:cTn id="60"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5"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Goals must be </a:t>
            </a:r>
            <a:r>
              <a:rPr lang="en-US" i="1" dirty="0" smtClean="0"/>
              <a:t>attainable</a:t>
            </a:r>
            <a:endParaRPr lang="en-US" dirty="0"/>
          </a:p>
        </p:txBody>
      </p:sp>
      <p:sp>
        <p:nvSpPr>
          <p:cNvPr id="8" name="Content Placeholder 7"/>
          <p:cNvSpPr>
            <a:spLocks noGrp="1"/>
          </p:cNvSpPr>
          <p:nvPr>
            <p:ph idx="1"/>
          </p:nvPr>
        </p:nvSpPr>
        <p:spPr/>
        <p:txBody>
          <a:bodyPr>
            <a:normAutofit fontScale="92500" lnSpcReduction="10000"/>
          </a:bodyPr>
          <a:lstStyle/>
          <a:p>
            <a:r>
              <a:rPr lang="en-US" dirty="0"/>
              <a:t>G</a:t>
            </a:r>
            <a:r>
              <a:rPr lang="en-US" dirty="0" smtClean="0"/>
              <a:t>oals must be realistic </a:t>
            </a:r>
            <a:r>
              <a:rPr lang="en-US" dirty="0"/>
              <a:t>and </a:t>
            </a:r>
            <a:r>
              <a:rPr lang="en-US" dirty="0" smtClean="0"/>
              <a:t>attainable</a:t>
            </a:r>
          </a:p>
          <a:p>
            <a:r>
              <a:rPr lang="en-US" dirty="0"/>
              <a:t>A</a:t>
            </a:r>
            <a:r>
              <a:rPr lang="en-US" dirty="0" smtClean="0"/>
              <a:t>ttainable goals </a:t>
            </a:r>
            <a:r>
              <a:rPr lang="en-US" dirty="0"/>
              <a:t>may stretch a team in order to achieve it, the goal is not </a:t>
            </a:r>
            <a:r>
              <a:rPr lang="en-US" dirty="0" smtClean="0"/>
              <a:t>extreme</a:t>
            </a:r>
          </a:p>
          <a:p>
            <a:r>
              <a:rPr lang="en-US" dirty="0"/>
              <a:t>G</a:t>
            </a:r>
            <a:r>
              <a:rPr lang="en-US" dirty="0" smtClean="0"/>
              <a:t>oals </a:t>
            </a:r>
            <a:r>
              <a:rPr lang="en-US" dirty="0"/>
              <a:t>are neither out of reach nor below standard performance, as these may be considered </a:t>
            </a:r>
            <a:r>
              <a:rPr lang="en-US" dirty="0" smtClean="0"/>
              <a:t>meaningless</a:t>
            </a:r>
          </a:p>
          <a:p>
            <a:r>
              <a:rPr lang="en-US" dirty="0" smtClean="0"/>
              <a:t>When </a:t>
            </a:r>
            <a:r>
              <a:rPr lang="en-US" dirty="0"/>
              <a:t>you identify goals that are most important to you, you begin to figure out ways you can make them come true. You develop the attitudes, abilities, skills, and financial capacity to reach </a:t>
            </a:r>
            <a:r>
              <a:rPr lang="en-US" dirty="0" smtClean="0"/>
              <a:t>them</a:t>
            </a:r>
          </a:p>
          <a:p>
            <a:r>
              <a:rPr lang="en-US" i="1" dirty="0" smtClean="0"/>
              <a:t>According to theory, </a:t>
            </a:r>
            <a:r>
              <a:rPr lang="en-US" dirty="0" smtClean="0"/>
              <a:t>an </a:t>
            </a:r>
            <a:r>
              <a:rPr lang="en-US" dirty="0"/>
              <a:t>attainable goal may cause goal-setters to identify previously overlooked opportunities to bring themselves closer to the achievement of their goals.</a:t>
            </a:r>
          </a:p>
          <a:p>
            <a:endParaRPr lang="en-US" dirty="0"/>
          </a:p>
        </p:txBody>
      </p:sp>
    </p:spTree>
    <p:extLst>
      <p:ext uri="{BB962C8B-B14F-4D97-AF65-F5344CB8AC3E}">
        <p14:creationId xmlns:p14="http://schemas.microsoft.com/office/powerpoint/2010/main" val="2854815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Attainable goals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08203305"/>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517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1" nodeType="clickEffect">
                                  <p:stCondLst>
                                    <p:cond delay="0"/>
                                  </p:stCondLst>
                                  <p:childTnLst>
                                    <p:set>
                                      <p:cBhvr>
                                        <p:cTn id="6" dur="1" fill="hold">
                                          <p:stCondLst>
                                            <p:cond delay="0"/>
                                          </p:stCondLst>
                                        </p:cTn>
                                        <p:tgtEl>
                                          <p:spTgt spid="9">
                                            <p:graphicEl>
                                              <a:dgm id="{51025285-A875-45FC-B91A-87D16DF648F9}"/>
                                            </p:graphicEl>
                                          </p:spTgt>
                                        </p:tgtEl>
                                        <p:attrNameLst>
                                          <p:attrName>style.visibility</p:attrName>
                                        </p:attrNameLst>
                                      </p:cBhvr>
                                      <p:to>
                                        <p:strVal val="visible"/>
                                      </p:to>
                                    </p:set>
                                    <p:anim calcmode="lin" valueType="num">
                                      <p:cBhvr>
                                        <p:cTn id="7" dur="1000" fill="hold"/>
                                        <p:tgtEl>
                                          <p:spTgt spid="9">
                                            <p:graphicEl>
                                              <a:dgm id="{51025285-A875-45FC-B91A-87D16DF648F9}"/>
                                            </p:graphicEl>
                                          </p:spTgt>
                                        </p:tgtEl>
                                        <p:attrNameLst>
                                          <p:attrName>ppt_w</p:attrName>
                                        </p:attrNameLst>
                                      </p:cBhvr>
                                      <p:tavLst>
                                        <p:tav tm="0">
                                          <p:val>
                                            <p:fltVal val="0"/>
                                          </p:val>
                                        </p:tav>
                                        <p:tav tm="100000">
                                          <p:val>
                                            <p:strVal val="#ppt_w"/>
                                          </p:val>
                                        </p:tav>
                                      </p:tavLst>
                                    </p:anim>
                                    <p:anim calcmode="lin" valueType="num">
                                      <p:cBhvr>
                                        <p:cTn id="8" dur="1000" fill="hold"/>
                                        <p:tgtEl>
                                          <p:spTgt spid="9">
                                            <p:graphicEl>
                                              <a:dgm id="{51025285-A875-45FC-B91A-87D16DF648F9}"/>
                                            </p:graphicEl>
                                          </p:spTgt>
                                        </p:tgtEl>
                                        <p:attrNameLst>
                                          <p:attrName>ppt_h</p:attrName>
                                        </p:attrNameLst>
                                      </p:cBhvr>
                                      <p:tavLst>
                                        <p:tav tm="0">
                                          <p:val>
                                            <p:fltVal val="0"/>
                                          </p:val>
                                        </p:tav>
                                        <p:tav tm="100000">
                                          <p:val>
                                            <p:strVal val="#ppt_h"/>
                                          </p:val>
                                        </p:tav>
                                      </p:tavLst>
                                    </p:anim>
                                    <p:anim calcmode="lin" valueType="num">
                                      <p:cBhvr>
                                        <p:cTn id="9" dur="1000" fill="hold"/>
                                        <p:tgtEl>
                                          <p:spTgt spid="9">
                                            <p:graphicEl>
                                              <a:dgm id="{51025285-A875-45FC-B91A-87D16DF648F9}"/>
                                            </p:graphicEl>
                                          </p:spTgt>
                                        </p:tgtEl>
                                        <p:attrNameLst>
                                          <p:attrName>style.rotation</p:attrName>
                                        </p:attrNameLst>
                                      </p:cBhvr>
                                      <p:tavLst>
                                        <p:tav tm="0">
                                          <p:val>
                                            <p:fltVal val="90"/>
                                          </p:val>
                                        </p:tav>
                                        <p:tav tm="100000">
                                          <p:val>
                                            <p:fltVal val="0"/>
                                          </p:val>
                                        </p:tav>
                                      </p:tavLst>
                                    </p:anim>
                                    <p:animEffect transition="in" filter="fade">
                                      <p:cBhvr>
                                        <p:cTn id="10" dur="1000"/>
                                        <p:tgtEl>
                                          <p:spTgt spid="9">
                                            <p:graphicEl>
                                              <a:dgm id="{51025285-A875-45FC-B91A-87D16DF648F9}"/>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1" nodeType="clickEffect">
                                  <p:stCondLst>
                                    <p:cond delay="0"/>
                                  </p:stCondLst>
                                  <p:childTnLst>
                                    <p:set>
                                      <p:cBhvr>
                                        <p:cTn id="14" dur="1" fill="hold">
                                          <p:stCondLst>
                                            <p:cond delay="0"/>
                                          </p:stCondLst>
                                        </p:cTn>
                                        <p:tgtEl>
                                          <p:spTgt spid="9">
                                            <p:graphicEl>
                                              <a:dgm id="{AEE1E063-3DE1-4DBF-841E-8006D151582B}"/>
                                            </p:graphicEl>
                                          </p:spTgt>
                                        </p:tgtEl>
                                        <p:attrNameLst>
                                          <p:attrName>style.visibility</p:attrName>
                                        </p:attrNameLst>
                                      </p:cBhvr>
                                      <p:to>
                                        <p:strVal val="visible"/>
                                      </p:to>
                                    </p:set>
                                    <p:anim calcmode="lin" valueType="num">
                                      <p:cBhvr>
                                        <p:cTn id="15" dur="1000" fill="hold"/>
                                        <p:tgtEl>
                                          <p:spTgt spid="9">
                                            <p:graphicEl>
                                              <a:dgm id="{AEE1E063-3DE1-4DBF-841E-8006D151582B}"/>
                                            </p:graphicEl>
                                          </p:spTgt>
                                        </p:tgtEl>
                                        <p:attrNameLst>
                                          <p:attrName>ppt_w</p:attrName>
                                        </p:attrNameLst>
                                      </p:cBhvr>
                                      <p:tavLst>
                                        <p:tav tm="0">
                                          <p:val>
                                            <p:fltVal val="0"/>
                                          </p:val>
                                        </p:tav>
                                        <p:tav tm="100000">
                                          <p:val>
                                            <p:strVal val="#ppt_w"/>
                                          </p:val>
                                        </p:tav>
                                      </p:tavLst>
                                    </p:anim>
                                    <p:anim calcmode="lin" valueType="num">
                                      <p:cBhvr>
                                        <p:cTn id="16" dur="1000" fill="hold"/>
                                        <p:tgtEl>
                                          <p:spTgt spid="9">
                                            <p:graphicEl>
                                              <a:dgm id="{AEE1E063-3DE1-4DBF-841E-8006D151582B}"/>
                                            </p:graphicEl>
                                          </p:spTgt>
                                        </p:tgtEl>
                                        <p:attrNameLst>
                                          <p:attrName>ppt_h</p:attrName>
                                        </p:attrNameLst>
                                      </p:cBhvr>
                                      <p:tavLst>
                                        <p:tav tm="0">
                                          <p:val>
                                            <p:fltVal val="0"/>
                                          </p:val>
                                        </p:tav>
                                        <p:tav tm="100000">
                                          <p:val>
                                            <p:strVal val="#ppt_h"/>
                                          </p:val>
                                        </p:tav>
                                      </p:tavLst>
                                    </p:anim>
                                    <p:anim calcmode="lin" valueType="num">
                                      <p:cBhvr>
                                        <p:cTn id="17" dur="1000" fill="hold"/>
                                        <p:tgtEl>
                                          <p:spTgt spid="9">
                                            <p:graphicEl>
                                              <a:dgm id="{AEE1E063-3DE1-4DBF-841E-8006D151582B}"/>
                                            </p:graphicEl>
                                          </p:spTgt>
                                        </p:tgtEl>
                                        <p:attrNameLst>
                                          <p:attrName>style.rotation</p:attrName>
                                        </p:attrNameLst>
                                      </p:cBhvr>
                                      <p:tavLst>
                                        <p:tav tm="0">
                                          <p:val>
                                            <p:fltVal val="90"/>
                                          </p:val>
                                        </p:tav>
                                        <p:tav tm="100000">
                                          <p:val>
                                            <p:fltVal val="0"/>
                                          </p:val>
                                        </p:tav>
                                      </p:tavLst>
                                    </p:anim>
                                    <p:animEffect transition="in" filter="fade">
                                      <p:cBhvr>
                                        <p:cTn id="18" dur="1000"/>
                                        <p:tgtEl>
                                          <p:spTgt spid="9">
                                            <p:graphicEl>
                                              <a:dgm id="{AEE1E063-3DE1-4DBF-841E-8006D151582B}"/>
                                            </p:graphicEl>
                                          </p:spTgt>
                                        </p:tgtEl>
                                      </p:cBhvr>
                                    </p:animEffect>
                                  </p:childTnLst>
                                </p:cTn>
                              </p:par>
                              <p:par>
                                <p:cTn id="19" presetID="31" presetClass="entr" presetSubtype="0" fill="hold" grpId="1" nodeType="withEffect">
                                  <p:stCondLst>
                                    <p:cond delay="0"/>
                                  </p:stCondLst>
                                  <p:childTnLst>
                                    <p:set>
                                      <p:cBhvr>
                                        <p:cTn id="20" dur="1" fill="hold">
                                          <p:stCondLst>
                                            <p:cond delay="0"/>
                                          </p:stCondLst>
                                        </p:cTn>
                                        <p:tgtEl>
                                          <p:spTgt spid="9">
                                            <p:graphicEl>
                                              <a:dgm id="{920B47DE-4E2A-43D9-BADE-57848D4E2CE0}"/>
                                            </p:graphicEl>
                                          </p:spTgt>
                                        </p:tgtEl>
                                        <p:attrNameLst>
                                          <p:attrName>style.visibility</p:attrName>
                                        </p:attrNameLst>
                                      </p:cBhvr>
                                      <p:to>
                                        <p:strVal val="visible"/>
                                      </p:to>
                                    </p:set>
                                    <p:anim calcmode="lin" valueType="num">
                                      <p:cBhvr>
                                        <p:cTn id="21" dur="1000" fill="hold"/>
                                        <p:tgtEl>
                                          <p:spTgt spid="9">
                                            <p:graphicEl>
                                              <a:dgm id="{920B47DE-4E2A-43D9-BADE-57848D4E2CE0}"/>
                                            </p:graphicEl>
                                          </p:spTgt>
                                        </p:tgtEl>
                                        <p:attrNameLst>
                                          <p:attrName>ppt_w</p:attrName>
                                        </p:attrNameLst>
                                      </p:cBhvr>
                                      <p:tavLst>
                                        <p:tav tm="0">
                                          <p:val>
                                            <p:fltVal val="0"/>
                                          </p:val>
                                        </p:tav>
                                        <p:tav tm="100000">
                                          <p:val>
                                            <p:strVal val="#ppt_w"/>
                                          </p:val>
                                        </p:tav>
                                      </p:tavLst>
                                    </p:anim>
                                    <p:anim calcmode="lin" valueType="num">
                                      <p:cBhvr>
                                        <p:cTn id="22" dur="1000" fill="hold"/>
                                        <p:tgtEl>
                                          <p:spTgt spid="9">
                                            <p:graphicEl>
                                              <a:dgm id="{920B47DE-4E2A-43D9-BADE-57848D4E2CE0}"/>
                                            </p:graphicEl>
                                          </p:spTgt>
                                        </p:tgtEl>
                                        <p:attrNameLst>
                                          <p:attrName>ppt_h</p:attrName>
                                        </p:attrNameLst>
                                      </p:cBhvr>
                                      <p:tavLst>
                                        <p:tav tm="0">
                                          <p:val>
                                            <p:fltVal val="0"/>
                                          </p:val>
                                        </p:tav>
                                        <p:tav tm="100000">
                                          <p:val>
                                            <p:strVal val="#ppt_h"/>
                                          </p:val>
                                        </p:tav>
                                      </p:tavLst>
                                    </p:anim>
                                    <p:anim calcmode="lin" valueType="num">
                                      <p:cBhvr>
                                        <p:cTn id="23" dur="1000" fill="hold"/>
                                        <p:tgtEl>
                                          <p:spTgt spid="9">
                                            <p:graphicEl>
                                              <a:dgm id="{920B47DE-4E2A-43D9-BADE-57848D4E2CE0}"/>
                                            </p:graphicEl>
                                          </p:spTgt>
                                        </p:tgtEl>
                                        <p:attrNameLst>
                                          <p:attrName>style.rotation</p:attrName>
                                        </p:attrNameLst>
                                      </p:cBhvr>
                                      <p:tavLst>
                                        <p:tav tm="0">
                                          <p:val>
                                            <p:fltVal val="90"/>
                                          </p:val>
                                        </p:tav>
                                        <p:tav tm="100000">
                                          <p:val>
                                            <p:fltVal val="0"/>
                                          </p:val>
                                        </p:tav>
                                      </p:tavLst>
                                    </p:anim>
                                    <p:animEffect transition="in" filter="fade">
                                      <p:cBhvr>
                                        <p:cTn id="24" dur="1000"/>
                                        <p:tgtEl>
                                          <p:spTgt spid="9">
                                            <p:graphicEl>
                                              <a:dgm id="{920B47DE-4E2A-43D9-BADE-57848D4E2CE0}"/>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1" nodeType="clickEffect">
                                  <p:stCondLst>
                                    <p:cond delay="0"/>
                                  </p:stCondLst>
                                  <p:childTnLst>
                                    <p:set>
                                      <p:cBhvr>
                                        <p:cTn id="28" dur="1" fill="hold">
                                          <p:stCondLst>
                                            <p:cond delay="0"/>
                                          </p:stCondLst>
                                        </p:cTn>
                                        <p:tgtEl>
                                          <p:spTgt spid="9">
                                            <p:graphicEl>
                                              <a:dgm id="{5A58DE00-D5CD-418F-B12E-B3DAB1528E39}"/>
                                            </p:graphicEl>
                                          </p:spTgt>
                                        </p:tgtEl>
                                        <p:attrNameLst>
                                          <p:attrName>style.visibility</p:attrName>
                                        </p:attrNameLst>
                                      </p:cBhvr>
                                      <p:to>
                                        <p:strVal val="visible"/>
                                      </p:to>
                                    </p:set>
                                    <p:anim calcmode="lin" valueType="num">
                                      <p:cBhvr>
                                        <p:cTn id="29" dur="1000" fill="hold"/>
                                        <p:tgtEl>
                                          <p:spTgt spid="9">
                                            <p:graphicEl>
                                              <a:dgm id="{5A58DE00-D5CD-418F-B12E-B3DAB1528E39}"/>
                                            </p:graphicEl>
                                          </p:spTgt>
                                        </p:tgtEl>
                                        <p:attrNameLst>
                                          <p:attrName>ppt_w</p:attrName>
                                        </p:attrNameLst>
                                      </p:cBhvr>
                                      <p:tavLst>
                                        <p:tav tm="0">
                                          <p:val>
                                            <p:fltVal val="0"/>
                                          </p:val>
                                        </p:tav>
                                        <p:tav tm="100000">
                                          <p:val>
                                            <p:strVal val="#ppt_w"/>
                                          </p:val>
                                        </p:tav>
                                      </p:tavLst>
                                    </p:anim>
                                    <p:anim calcmode="lin" valueType="num">
                                      <p:cBhvr>
                                        <p:cTn id="30" dur="1000" fill="hold"/>
                                        <p:tgtEl>
                                          <p:spTgt spid="9">
                                            <p:graphicEl>
                                              <a:dgm id="{5A58DE00-D5CD-418F-B12E-B3DAB1528E39}"/>
                                            </p:graphicEl>
                                          </p:spTgt>
                                        </p:tgtEl>
                                        <p:attrNameLst>
                                          <p:attrName>ppt_h</p:attrName>
                                        </p:attrNameLst>
                                      </p:cBhvr>
                                      <p:tavLst>
                                        <p:tav tm="0">
                                          <p:val>
                                            <p:fltVal val="0"/>
                                          </p:val>
                                        </p:tav>
                                        <p:tav tm="100000">
                                          <p:val>
                                            <p:strVal val="#ppt_h"/>
                                          </p:val>
                                        </p:tav>
                                      </p:tavLst>
                                    </p:anim>
                                    <p:anim calcmode="lin" valueType="num">
                                      <p:cBhvr>
                                        <p:cTn id="31" dur="1000" fill="hold"/>
                                        <p:tgtEl>
                                          <p:spTgt spid="9">
                                            <p:graphicEl>
                                              <a:dgm id="{5A58DE00-D5CD-418F-B12E-B3DAB1528E39}"/>
                                            </p:graphicEl>
                                          </p:spTgt>
                                        </p:tgtEl>
                                        <p:attrNameLst>
                                          <p:attrName>style.rotation</p:attrName>
                                        </p:attrNameLst>
                                      </p:cBhvr>
                                      <p:tavLst>
                                        <p:tav tm="0">
                                          <p:val>
                                            <p:fltVal val="90"/>
                                          </p:val>
                                        </p:tav>
                                        <p:tav tm="100000">
                                          <p:val>
                                            <p:fltVal val="0"/>
                                          </p:val>
                                        </p:tav>
                                      </p:tavLst>
                                    </p:anim>
                                    <p:animEffect transition="in" filter="fade">
                                      <p:cBhvr>
                                        <p:cTn id="32" dur="1000"/>
                                        <p:tgtEl>
                                          <p:spTgt spid="9">
                                            <p:graphicEl>
                                              <a:dgm id="{5A58DE00-D5CD-418F-B12E-B3DAB1528E39}"/>
                                            </p:graphicEl>
                                          </p:spTgt>
                                        </p:tgtEl>
                                      </p:cBhvr>
                                    </p:animEffect>
                                  </p:childTnLst>
                                </p:cTn>
                              </p:par>
                              <p:par>
                                <p:cTn id="33" presetID="31" presetClass="entr" presetSubtype="0" fill="hold" grpId="1" nodeType="withEffect">
                                  <p:stCondLst>
                                    <p:cond delay="0"/>
                                  </p:stCondLst>
                                  <p:childTnLst>
                                    <p:set>
                                      <p:cBhvr>
                                        <p:cTn id="34" dur="1" fill="hold">
                                          <p:stCondLst>
                                            <p:cond delay="0"/>
                                          </p:stCondLst>
                                        </p:cTn>
                                        <p:tgtEl>
                                          <p:spTgt spid="9">
                                            <p:graphicEl>
                                              <a:dgm id="{3C160DED-E054-4C98-BCA1-88B57461CB8D}"/>
                                            </p:graphicEl>
                                          </p:spTgt>
                                        </p:tgtEl>
                                        <p:attrNameLst>
                                          <p:attrName>style.visibility</p:attrName>
                                        </p:attrNameLst>
                                      </p:cBhvr>
                                      <p:to>
                                        <p:strVal val="visible"/>
                                      </p:to>
                                    </p:set>
                                    <p:anim calcmode="lin" valueType="num">
                                      <p:cBhvr>
                                        <p:cTn id="35" dur="1000" fill="hold"/>
                                        <p:tgtEl>
                                          <p:spTgt spid="9">
                                            <p:graphicEl>
                                              <a:dgm id="{3C160DED-E054-4C98-BCA1-88B57461CB8D}"/>
                                            </p:graphicEl>
                                          </p:spTgt>
                                        </p:tgtEl>
                                        <p:attrNameLst>
                                          <p:attrName>ppt_w</p:attrName>
                                        </p:attrNameLst>
                                      </p:cBhvr>
                                      <p:tavLst>
                                        <p:tav tm="0">
                                          <p:val>
                                            <p:fltVal val="0"/>
                                          </p:val>
                                        </p:tav>
                                        <p:tav tm="100000">
                                          <p:val>
                                            <p:strVal val="#ppt_w"/>
                                          </p:val>
                                        </p:tav>
                                      </p:tavLst>
                                    </p:anim>
                                    <p:anim calcmode="lin" valueType="num">
                                      <p:cBhvr>
                                        <p:cTn id="36" dur="1000" fill="hold"/>
                                        <p:tgtEl>
                                          <p:spTgt spid="9">
                                            <p:graphicEl>
                                              <a:dgm id="{3C160DED-E054-4C98-BCA1-88B57461CB8D}"/>
                                            </p:graphicEl>
                                          </p:spTgt>
                                        </p:tgtEl>
                                        <p:attrNameLst>
                                          <p:attrName>ppt_h</p:attrName>
                                        </p:attrNameLst>
                                      </p:cBhvr>
                                      <p:tavLst>
                                        <p:tav tm="0">
                                          <p:val>
                                            <p:fltVal val="0"/>
                                          </p:val>
                                        </p:tav>
                                        <p:tav tm="100000">
                                          <p:val>
                                            <p:strVal val="#ppt_h"/>
                                          </p:val>
                                        </p:tav>
                                      </p:tavLst>
                                    </p:anim>
                                    <p:anim calcmode="lin" valueType="num">
                                      <p:cBhvr>
                                        <p:cTn id="37" dur="1000" fill="hold"/>
                                        <p:tgtEl>
                                          <p:spTgt spid="9">
                                            <p:graphicEl>
                                              <a:dgm id="{3C160DED-E054-4C98-BCA1-88B57461CB8D}"/>
                                            </p:graphicEl>
                                          </p:spTgt>
                                        </p:tgtEl>
                                        <p:attrNameLst>
                                          <p:attrName>style.rotation</p:attrName>
                                        </p:attrNameLst>
                                      </p:cBhvr>
                                      <p:tavLst>
                                        <p:tav tm="0">
                                          <p:val>
                                            <p:fltVal val="90"/>
                                          </p:val>
                                        </p:tav>
                                        <p:tav tm="100000">
                                          <p:val>
                                            <p:fltVal val="0"/>
                                          </p:val>
                                        </p:tav>
                                      </p:tavLst>
                                    </p:anim>
                                    <p:animEffect transition="in" filter="fade">
                                      <p:cBhvr>
                                        <p:cTn id="38" dur="1000"/>
                                        <p:tgtEl>
                                          <p:spTgt spid="9">
                                            <p:graphicEl>
                                              <a:dgm id="{3C160DED-E054-4C98-BCA1-88B57461CB8D}"/>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1" nodeType="clickEffect">
                                  <p:stCondLst>
                                    <p:cond delay="0"/>
                                  </p:stCondLst>
                                  <p:childTnLst>
                                    <p:set>
                                      <p:cBhvr>
                                        <p:cTn id="42" dur="1" fill="hold">
                                          <p:stCondLst>
                                            <p:cond delay="0"/>
                                          </p:stCondLst>
                                        </p:cTn>
                                        <p:tgtEl>
                                          <p:spTgt spid="9">
                                            <p:graphicEl>
                                              <a:dgm id="{B1557369-9051-4E94-A41D-B7CA2CCA83EC}"/>
                                            </p:graphicEl>
                                          </p:spTgt>
                                        </p:tgtEl>
                                        <p:attrNameLst>
                                          <p:attrName>style.visibility</p:attrName>
                                        </p:attrNameLst>
                                      </p:cBhvr>
                                      <p:to>
                                        <p:strVal val="visible"/>
                                      </p:to>
                                    </p:set>
                                    <p:anim calcmode="lin" valueType="num">
                                      <p:cBhvr>
                                        <p:cTn id="43" dur="1000" fill="hold"/>
                                        <p:tgtEl>
                                          <p:spTgt spid="9">
                                            <p:graphicEl>
                                              <a:dgm id="{B1557369-9051-4E94-A41D-B7CA2CCA83EC}"/>
                                            </p:graphicEl>
                                          </p:spTgt>
                                        </p:tgtEl>
                                        <p:attrNameLst>
                                          <p:attrName>ppt_w</p:attrName>
                                        </p:attrNameLst>
                                      </p:cBhvr>
                                      <p:tavLst>
                                        <p:tav tm="0">
                                          <p:val>
                                            <p:fltVal val="0"/>
                                          </p:val>
                                        </p:tav>
                                        <p:tav tm="100000">
                                          <p:val>
                                            <p:strVal val="#ppt_w"/>
                                          </p:val>
                                        </p:tav>
                                      </p:tavLst>
                                    </p:anim>
                                    <p:anim calcmode="lin" valueType="num">
                                      <p:cBhvr>
                                        <p:cTn id="44" dur="1000" fill="hold"/>
                                        <p:tgtEl>
                                          <p:spTgt spid="9">
                                            <p:graphicEl>
                                              <a:dgm id="{B1557369-9051-4E94-A41D-B7CA2CCA83EC}"/>
                                            </p:graphicEl>
                                          </p:spTgt>
                                        </p:tgtEl>
                                        <p:attrNameLst>
                                          <p:attrName>ppt_h</p:attrName>
                                        </p:attrNameLst>
                                      </p:cBhvr>
                                      <p:tavLst>
                                        <p:tav tm="0">
                                          <p:val>
                                            <p:fltVal val="0"/>
                                          </p:val>
                                        </p:tav>
                                        <p:tav tm="100000">
                                          <p:val>
                                            <p:strVal val="#ppt_h"/>
                                          </p:val>
                                        </p:tav>
                                      </p:tavLst>
                                    </p:anim>
                                    <p:anim calcmode="lin" valueType="num">
                                      <p:cBhvr>
                                        <p:cTn id="45" dur="1000" fill="hold"/>
                                        <p:tgtEl>
                                          <p:spTgt spid="9">
                                            <p:graphicEl>
                                              <a:dgm id="{B1557369-9051-4E94-A41D-B7CA2CCA83EC}"/>
                                            </p:graphicEl>
                                          </p:spTgt>
                                        </p:tgtEl>
                                        <p:attrNameLst>
                                          <p:attrName>style.rotation</p:attrName>
                                        </p:attrNameLst>
                                      </p:cBhvr>
                                      <p:tavLst>
                                        <p:tav tm="0">
                                          <p:val>
                                            <p:fltVal val="90"/>
                                          </p:val>
                                        </p:tav>
                                        <p:tav tm="100000">
                                          <p:val>
                                            <p:fltVal val="0"/>
                                          </p:val>
                                        </p:tav>
                                      </p:tavLst>
                                    </p:anim>
                                    <p:animEffect transition="in" filter="fade">
                                      <p:cBhvr>
                                        <p:cTn id="46" dur="1000"/>
                                        <p:tgtEl>
                                          <p:spTgt spid="9">
                                            <p:graphicEl>
                                              <a:dgm id="{B1557369-9051-4E94-A41D-B7CA2CCA83EC}"/>
                                            </p:graphicEl>
                                          </p:spTgt>
                                        </p:tgtEl>
                                      </p:cBhvr>
                                    </p:animEffect>
                                  </p:childTnLst>
                                </p:cTn>
                              </p:par>
                              <p:par>
                                <p:cTn id="47" presetID="31" presetClass="entr" presetSubtype="0" fill="hold" grpId="1" nodeType="withEffect">
                                  <p:stCondLst>
                                    <p:cond delay="0"/>
                                  </p:stCondLst>
                                  <p:childTnLst>
                                    <p:set>
                                      <p:cBhvr>
                                        <p:cTn id="48" dur="1" fill="hold">
                                          <p:stCondLst>
                                            <p:cond delay="0"/>
                                          </p:stCondLst>
                                        </p:cTn>
                                        <p:tgtEl>
                                          <p:spTgt spid="9">
                                            <p:graphicEl>
                                              <a:dgm id="{453024B6-173D-44D7-827C-EE8D00D0EB60}"/>
                                            </p:graphicEl>
                                          </p:spTgt>
                                        </p:tgtEl>
                                        <p:attrNameLst>
                                          <p:attrName>style.visibility</p:attrName>
                                        </p:attrNameLst>
                                      </p:cBhvr>
                                      <p:to>
                                        <p:strVal val="visible"/>
                                      </p:to>
                                    </p:set>
                                    <p:anim calcmode="lin" valueType="num">
                                      <p:cBhvr>
                                        <p:cTn id="49" dur="1000" fill="hold"/>
                                        <p:tgtEl>
                                          <p:spTgt spid="9">
                                            <p:graphicEl>
                                              <a:dgm id="{453024B6-173D-44D7-827C-EE8D00D0EB60}"/>
                                            </p:graphicEl>
                                          </p:spTgt>
                                        </p:tgtEl>
                                        <p:attrNameLst>
                                          <p:attrName>ppt_w</p:attrName>
                                        </p:attrNameLst>
                                      </p:cBhvr>
                                      <p:tavLst>
                                        <p:tav tm="0">
                                          <p:val>
                                            <p:fltVal val="0"/>
                                          </p:val>
                                        </p:tav>
                                        <p:tav tm="100000">
                                          <p:val>
                                            <p:strVal val="#ppt_w"/>
                                          </p:val>
                                        </p:tav>
                                      </p:tavLst>
                                    </p:anim>
                                    <p:anim calcmode="lin" valueType="num">
                                      <p:cBhvr>
                                        <p:cTn id="50" dur="1000" fill="hold"/>
                                        <p:tgtEl>
                                          <p:spTgt spid="9">
                                            <p:graphicEl>
                                              <a:dgm id="{453024B6-173D-44D7-827C-EE8D00D0EB60}"/>
                                            </p:graphicEl>
                                          </p:spTgt>
                                        </p:tgtEl>
                                        <p:attrNameLst>
                                          <p:attrName>ppt_h</p:attrName>
                                        </p:attrNameLst>
                                      </p:cBhvr>
                                      <p:tavLst>
                                        <p:tav tm="0">
                                          <p:val>
                                            <p:fltVal val="0"/>
                                          </p:val>
                                        </p:tav>
                                        <p:tav tm="100000">
                                          <p:val>
                                            <p:strVal val="#ppt_h"/>
                                          </p:val>
                                        </p:tav>
                                      </p:tavLst>
                                    </p:anim>
                                    <p:anim calcmode="lin" valueType="num">
                                      <p:cBhvr>
                                        <p:cTn id="51" dur="1000" fill="hold"/>
                                        <p:tgtEl>
                                          <p:spTgt spid="9">
                                            <p:graphicEl>
                                              <a:dgm id="{453024B6-173D-44D7-827C-EE8D00D0EB60}"/>
                                            </p:graphicEl>
                                          </p:spTgt>
                                        </p:tgtEl>
                                        <p:attrNameLst>
                                          <p:attrName>style.rotation</p:attrName>
                                        </p:attrNameLst>
                                      </p:cBhvr>
                                      <p:tavLst>
                                        <p:tav tm="0">
                                          <p:val>
                                            <p:fltVal val="90"/>
                                          </p:val>
                                        </p:tav>
                                        <p:tav tm="100000">
                                          <p:val>
                                            <p:fltVal val="0"/>
                                          </p:val>
                                        </p:tav>
                                      </p:tavLst>
                                    </p:anim>
                                    <p:animEffect transition="in" filter="fade">
                                      <p:cBhvr>
                                        <p:cTn id="52" dur="1000"/>
                                        <p:tgtEl>
                                          <p:spTgt spid="9">
                                            <p:graphicEl>
                                              <a:dgm id="{453024B6-173D-44D7-827C-EE8D00D0EB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1">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Attainable vs. Unattainable</a:t>
            </a:r>
            <a:endParaRPr lang="en-US" dirty="0"/>
          </a:p>
        </p:txBody>
      </p:sp>
      <p:sp>
        <p:nvSpPr>
          <p:cNvPr id="4" name="Text Placeholder 3"/>
          <p:cNvSpPr>
            <a:spLocks noGrp="1"/>
          </p:cNvSpPr>
          <p:nvPr>
            <p:ph type="body" idx="1"/>
          </p:nvPr>
        </p:nvSpPr>
        <p:spPr/>
        <p:txBody>
          <a:bodyPr/>
          <a:lstStyle/>
          <a:p>
            <a:r>
              <a:rPr lang="en-US" dirty="0" smtClean="0"/>
              <a:t>Unattainable/Unrealistic</a:t>
            </a:r>
            <a:endParaRPr lang="en-US" dirty="0"/>
          </a:p>
        </p:txBody>
      </p:sp>
      <p:sp>
        <p:nvSpPr>
          <p:cNvPr id="6" name="Text Placeholder 5"/>
          <p:cNvSpPr>
            <a:spLocks noGrp="1"/>
          </p:cNvSpPr>
          <p:nvPr>
            <p:ph type="body" sz="half" idx="3"/>
          </p:nvPr>
        </p:nvSpPr>
        <p:spPr/>
        <p:txBody>
          <a:bodyPr/>
          <a:lstStyle/>
          <a:p>
            <a:r>
              <a:rPr lang="en-US" dirty="0" smtClean="0"/>
              <a:t>Attainable/Realistic </a:t>
            </a:r>
            <a:endParaRPr lang="en-US" dirty="0"/>
          </a:p>
        </p:txBody>
      </p:sp>
      <p:sp>
        <p:nvSpPr>
          <p:cNvPr id="5" name="Content Placeholder 4"/>
          <p:cNvSpPr>
            <a:spLocks noGrp="1"/>
          </p:cNvSpPr>
          <p:nvPr>
            <p:ph sz="quarter" idx="2"/>
          </p:nvPr>
        </p:nvSpPr>
        <p:spPr/>
        <p:txBody>
          <a:bodyPr>
            <a:normAutofit lnSpcReduction="10000"/>
          </a:bodyPr>
          <a:lstStyle/>
          <a:p>
            <a:r>
              <a:rPr lang="en-US" dirty="0" smtClean="0"/>
              <a:t>In our unit of 50 employees, we will double our personnel by June 2013.</a:t>
            </a:r>
          </a:p>
          <a:p>
            <a:endParaRPr lang="en-US" dirty="0"/>
          </a:p>
          <a:p>
            <a:endParaRPr lang="en-US" dirty="0" smtClean="0"/>
          </a:p>
          <a:p>
            <a:r>
              <a:rPr lang="en-US" dirty="0" smtClean="0"/>
              <a:t>We will </a:t>
            </a:r>
            <a:r>
              <a:rPr lang="en-US" dirty="0"/>
              <a:t>evaluate and make recommended changes to the Florida Greek Standards and to the Student Code of Conduct </a:t>
            </a:r>
            <a:r>
              <a:rPr lang="en-US" dirty="0" smtClean="0"/>
              <a:t>from February 14-28, 2013.</a:t>
            </a:r>
          </a:p>
        </p:txBody>
      </p:sp>
      <p:sp>
        <p:nvSpPr>
          <p:cNvPr id="7" name="Content Placeholder 6"/>
          <p:cNvSpPr>
            <a:spLocks noGrp="1"/>
          </p:cNvSpPr>
          <p:nvPr>
            <p:ph sz="quarter" idx="4"/>
          </p:nvPr>
        </p:nvSpPr>
        <p:spPr/>
        <p:txBody>
          <a:bodyPr/>
          <a:lstStyle/>
          <a:p>
            <a:r>
              <a:rPr lang="en-US" dirty="0" smtClean="0"/>
              <a:t>In our unit of 50 employees, we will hire 3 new employees by June 2013.</a:t>
            </a:r>
          </a:p>
          <a:p>
            <a:endParaRPr lang="en-US" dirty="0"/>
          </a:p>
          <a:p>
            <a:endParaRPr lang="en-US" dirty="0" smtClean="0"/>
          </a:p>
          <a:p>
            <a:r>
              <a:rPr lang="en-US" dirty="0" smtClean="0"/>
              <a:t>We will </a:t>
            </a:r>
            <a:r>
              <a:rPr lang="en-US" dirty="0"/>
              <a:t>evaluate and make recommended changes to the Florida Greek Standards and to the Student Code of Conduct by May </a:t>
            </a:r>
            <a:r>
              <a:rPr lang="en-US" dirty="0" smtClean="0"/>
              <a:t>2013.</a:t>
            </a:r>
            <a:endParaRPr lang="en-US" dirty="0"/>
          </a:p>
        </p:txBody>
      </p:sp>
    </p:spTree>
    <p:extLst>
      <p:ext uri="{BB962C8B-B14F-4D97-AF65-F5344CB8AC3E}">
        <p14:creationId xmlns:p14="http://schemas.microsoft.com/office/powerpoint/2010/main" val="192408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Goals must be </a:t>
            </a:r>
            <a:r>
              <a:rPr lang="en-US" i="1" dirty="0" smtClean="0"/>
              <a:t>relevant</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91632735"/>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7576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goals: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7370537"/>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445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graphicEl>
                                              <a:dgm id="{5A81D2B9-07B7-4383-9BC7-AEB72B02AE3E}"/>
                                            </p:graphicEl>
                                          </p:spTgt>
                                        </p:tgtEl>
                                        <p:attrNameLst>
                                          <p:attrName>style.visibility</p:attrName>
                                        </p:attrNameLst>
                                      </p:cBhvr>
                                      <p:to>
                                        <p:strVal val="visible"/>
                                      </p:to>
                                    </p:set>
                                    <p:anim calcmode="lin" valueType="num">
                                      <p:cBhvr>
                                        <p:cTn id="7" dur="1000" fill="hold"/>
                                        <p:tgtEl>
                                          <p:spTgt spid="4">
                                            <p:graphicEl>
                                              <a:dgm id="{5A81D2B9-07B7-4383-9BC7-AEB72B02AE3E}"/>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5A81D2B9-07B7-4383-9BC7-AEB72B02AE3E}"/>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5A81D2B9-07B7-4383-9BC7-AEB72B02AE3E}"/>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5A81D2B9-07B7-4383-9BC7-AEB72B02AE3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graphicEl>
                                              <a:dgm id="{2EEBF950-8951-4AAA-82C4-500107BF63B0}"/>
                                            </p:graphicEl>
                                          </p:spTgt>
                                        </p:tgtEl>
                                        <p:attrNameLst>
                                          <p:attrName>style.visibility</p:attrName>
                                        </p:attrNameLst>
                                      </p:cBhvr>
                                      <p:to>
                                        <p:strVal val="visible"/>
                                      </p:to>
                                    </p:set>
                                    <p:anim calcmode="lin" valueType="num">
                                      <p:cBhvr>
                                        <p:cTn id="15" dur="1000" fill="hold"/>
                                        <p:tgtEl>
                                          <p:spTgt spid="4">
                                            <p:graphicEl>
                                              <a:dgm id="{2EEBF950-8951-4AAA-82C4-500107BF63B0}"/>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2EEBF950-8951-4AAA-82C4-500107BF63B0}"/>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2EEBF950-8951-4AAA-82C4-500107BF63B0}"/>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2EEBF950-8951-4AAA-82C4-500107BF63B0}"/>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graphicEl>
                                              <a:dgm id="{57B661E6-754D-4D7A-A232-02A1AC3875C0}"/>
                                            </p:graphicEl>
                                          </p:spTgt>
                                        </p:tgtEl>
                                        <p:attrNameLst>
                                          <p:attrName>style.visibility</p:attrName>
                                        </p:attrNameLst>
                                      </p:cBhvr>
                                      <p:to>
                                        <p:strVal val="visible"/>
                                      </p:to>
                                    </p:set>
                                    <p:anim calcmode="lin" valueType="num">
                                      <p:cBhvr>
                                        <p:cTn id="23" dur="1000" fill="hold"/>
                                        <p:tgtEl>
                                          <p:spTgt spid="4">
                                            <p:graphicEl>
                                              <a:dgm id="{57B661E6-754D-4D7A-A232-02A1AC3875C0}"/>
                                            </p:graphicEl>
                                          </p:spTgt>
                                        </p:tgtEl>
                                        <p:attrNameLst>
                                          <p:attrName>ppt_w</p:attrName>
                                        </p:attrNameLst>
                                      </p:cBhvr>
                                      <p:tavLst>
                                        <p:tav tm="0">
                                          <p:val>
                                            <p:fltVal val="0"/>
                                          </p:val>
                                        </p:tav>
                                        <p:tav tm="100000">
                                          <p:val>
                                            <p:strVal val="#ppt_w"/>
                                          </p:val>
                                        </p:tav>
                                      </p:tavLst>
                                    </p:anim>
                                    <p:anim calcmode="lin" valueType="num">
                                      <p:cBhvr>
                                        <p:cTn id="24" dur="1000" fill="hold"/>
                                        <p:tgtEl>
                                          <p:spTgt spid="4">
                                            <p:graphicEl>
                                              <a:dgm id="{57B661E6-754D-4D7A-A232-02A1AC3875C0}"/>
                                            </p:graphicEl>
                                          </p:spTgt>
                                        </p:tgtEl>
                                        <p:attrNameLst>
                                          <p:attrName>ppt_h</p:attrName>
                                        </p:attrNameLst>
                                      </p:cBhvr>
                                      <p:tavLst>
                                        <p:tav tm="0">
                                          <p:val>
                                            <p:fltVal val="0"/>
                                          </p:val>
                                        </p:tav>
                                        <p:tav tm="100000">
                                          <p:val>
                                            <p:strVal val="#ppt_h"/>
                                          </p:val>
                                        </p:tav>
                                      </p:tavLst>
                                    </p:anim>
                                    <p:anim calcmode="lin" valueType="num">
                                      <p:cBhvr>
                                        <p:cTn id="25" dur="1000" fill="hold"/>
                                        <p:tgtEl>
                                          <p:spTgt spid="4">
                                            <p:graphicEl>
                                              <a:dgm id="{57B661E6-754D-4D7A-A232-02A1AC3875C0}"/>
                                            </p:graphicEl>
                                          </p:spTgt>
                                        </p:tgtEl>
                                        <p:attrNameLst>
                                          <p:attrName>style.rotation</p:attrName>
                                        </p:attrNameLst>
                                      </p:cBhvr>
                                      <p:tavLst>
                                        <p:tav tm="0">
                                          <p:val>
                                            <p:fltVal val="90"/>
                                          </p:val>
                                        </p:tav>
                                        <p:tav tm="100000">
                                          <p:val>
                                            <p:fltVal val="0"/>
                                          </p:val>
                                        </p:tav>
                                      </p:tavLst>
                                    </p:anim>
                                    <p:animEffect transition="in" filter="fade">
                                      <p:cBhvr>
                                        <p:cTn id="26" dur="1000"/>
                                        <p:tgtEl>
                                          <p:spTgt spid="4">
                                            <p:graphicEl>
                                              <a:dgm id="{57B661E6-754D-4D7A-A232-02A1AC3875C0}"/>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graphicEl>
                                              <a:dgm id="{57901F10-C058-4C18-B5AB-B59028784132}"/>
                                            </p:graphicEl>
                                          </p:spTgt>
                                        </p:tgtEl>
                                        <p:attrNameLst>
                                          <p:attrName>style.visibility</p:attrName>
                                        </p:attrNameLst>
                                      </p:cBhvr>
                                      <p:to>
                                        <p:strVal val="visible"/>
                                      </p:to>
                                    </p:set>
                                    <p:anim calcmode="lin" valueType="num">
                                      <p:cBhvr>
                                        <p:cTn id="31" dur="1000" fill="hold"/>
                                        <p:tgtEl>
                                          <p:spTgt spid="4">
                                            <p:graphicEl>
                                              <a:dgm id="{57901F10-C058-4C18-B5AB-B59028784132}"/>
                                            </p:graphicEl>
                                          </p:spTgt>
                                        </p:tgtEl>
                                        <p:attrNameLst>
                                          <p:attrName>ppt_w</p:attrName>
                                        </p:attrNameLst>
                                      </p:cBhvr>
                                      <p:tavLst>
                                        <p:tav tm="0">
                                          <p:val>
                                            <p:fltVal val="0"/>
                                          </p:val>
                                        </p:tav>
                                        <p:tav tm="100000">
                                          <p:val>
                                            <p:strVal val="#ppt_w"/>
                                          </p:val>
                                        </p:tav>
                                      </p:tavLst>
                                    </p:anim>
                                    <p:anim calcmode="lin" valueType="num">
                                      <p:cBhvr>
                                        <p:cTn id="32" dur="1000" fill="hold"/>
                                        <p:tgtEl>
                                          <p:spTgt spid="4">
                                            <p:graphicEl>
                                              <a:dgm id="{57901F10-C058-4C18-B5AB-B59028784132}"/>
                                            </p:graphicEl>
                                          </p:spTgt>
                                        </p:tgtEl>
                                        <p:attrNameLst>
                                          <p:attrName>ppt_h</p:attrName>
                                        </p:attrNameLst>
                                      </p:cBhvr>
                                      <p:tavLst>
                                        <p:tav tm="0">
                                          <p:val>
                                            <p:fltVal val="0"/>
                                          </p:val>
                                        </p:tav>
                                        <p:tav tm="100000">
                                          <p:val>
                                            <p:strVal val="#ppt_h"/>
                                          </p:val>
                                        </p:tav>
                                      </p:tavLst>
                                    </p:anim>
                                    <p:anim calcmode="lin" valueType="num">
                                      <p:cBhvr>
                                        <p:cTn id="33" dur="1000" fill="hold"/>
                                        <p:tgtEl>
                                          <p:spTgt spid="4">
                                            <p:graphicEl>
                                              <a:dgm id="{57901F10-C058-4C18-B5AB-B59028784132}"/>
                                            </p:graphicEl>
                                          </p:spTgt>
                                        </p:tgtEl>
                                        <p:attrNameLst>
                                          <p:attrName>style.rotation</p:attrName>
                                        </p:attrNameLst>
                                      </p:cBhvr>
                                      <p:tavLst>
                                        <p:tav tm="0">
                                          <p:val>
                                            <p:fltVal val="90"/>
                                          </p:val>
                                        </p:tav>
                                        <p:tav tm="100000">
                                          <p:val>
                                            <p:fltVal val="0"/>
                                          </p:val>
                                        </p:tav>
                                      </p:tavLst>
                                    </p:anim>
                                    <p:animEffect transition="in" filter="fade">
                                      <p:cBhvr>
                                        <p:cTn id="34" dur="1000"/>
                                        <p:tgtEl>
                                          <p:spTgt spid="4">
                                            <p:graphicEl>
                                              <a:dgm id="{57901F10-C058-4C18-B5AB-B59028784132}"/>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graphicEl>
                                              <a:dgm id="{CFFF833A-61F6-48C5-8CCE-ED8EC09ABBA5}"/>
                                            </p:graphicEl>
                                          </p:spTgt>
                                        </p:tgtEl>
                                        <p:attrNameLst>
                                          <p:attrName>style.visibility</p:attrName>
                                        </p:attrNameLst>
                                      </p:cBhvr>
                                      <p:to>
                                        <p:strVal val="visible"/>
                                      </p:to>
                                    </p:set>
                                    <p:anim calcmode="lin" valueType="num">
                                      <p:cBhvr>
                                        <p:cTn id="39" dur="1000" fill="hold"/>
                                        <p:tgtEl>
                                          <p:spTgt spid="4">
                                            <p:graphicEl>
                                              <a:dgm id="{CFFF833A-61F6-48C5-8CCE-ED8EC09ABBA5}"/>
                                            </p:graphicEl>
                                          </p:spTgt>
                                        </p:tgtEl>
                                        <p:attrNameLst>
                                          <p:attrName>ppt_w</p:attrName>
                                        </p:attrNameLst>
                                      </p:cBhvr>
                                      <p:tavLst>
                                        <p:tav tm="0">
                                          <p:val>
                                            <p:fltVal val="0"/>
                                          </p:val>
                                        </p:tav>
                                        <p:tav tm="100000">
                                          <p:val>
                                            <p:strVal val="#ppt_w"/>
                                          </p:val>
                                        </p:tav>
                                      </p:tavLst>
                                    </p:anim>
                                    <p:anim calcmode="lin" valueType="num">
                                      <p:cBhvr>
                                        <p:cTn id="40" dur="1000" fill="hold"/>
                                        <p:tgtEl>
                                          <p:spTgt spid="4">
                                            <p:graphicEl>
                                              <a:dgm id="{CFFF833A-61F6-48C5-8CCE-ED8EC09ABBA5}"/>
                                            </p:graphicEl>
                                          </p:spTgt>
                                        </p:tgtEl>
                                        <p:attrNameLst>
                                          <p:attrName>ppt_h</p:attrName>
                                        </p:attrNameLst>
                                      </p:cBhvr>
                                      <p:tavLst>
                                        <p:tav tm="0">
                                          <p:val>
                                            <p:fltVal val="0"/>
                                          </p:val>
                                        </p:tav>
                                        <p:tav tm="100000">
                                          <p:val>
                                            <p:strVal val="#ppt_h"/>
                                          </p:val>
                                        </p:tav>
                                      </p:tavLst>
                                    </p:anim>
                                    <p:anim calcmode="lin" valueType="num">
                                      <p:cBhvr>
                                        <p:cTn id="41" dur="1000" fill="hold"/>
                                        <p:tgtEl>
                                          <p:spTgt spid="4">
                                            <p:graphicEl>
                                              <a:dgm id="{CFFF833A-61F6-48C5-8CCE-ED8EC09ABBA5}"/>
                                            </p:graphicEl>
                                          </p:spTgt>
                                        </p:tgtEl>
                                        <p:attrNameLst>
                                          <p:attrName>style.rotation</p:attrName>
                                        </p:attrNameLst>
                                      </p:cBhvr>
                                      <p:tavLst>
                                        <p:tav tm="0">
                                          <p:val>
                                            <p:fltVal val="90"/>
                                          </p:val>
                                        </p:tav>
                                        <p:tav tm="100000">
                                          <p:val>
                                            <p:fltVal val="0"/>
                                          </p:val>
                                        </p:tav>
                                      </p:tavLst>
                                    </p:anim>
                                    <p:animEffect transition="in" filter="fade">
                                      <p:cBhvr>
                                        <p:cTn id="42" dur="1000"/>
                                        <p:tgtEl>
                                          <p:spTgt spid="4">
                                            <p:graphicEl>
                                              <a:dgm id="{CFFF833A-61F6-48C5-8CCE-ED8EC09ABBA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must be </a:t>
            </a:r>
            <a:r>
              <a:rPr lang="en-US" i="1" dirty="0" smtClean="0"/>
              <a:t>time-limited</a:t>
            </a:r>
            <a:endParaRPr lang="en-US" dirty="0"/>
          </a:p>
        </p:txBody>
      </p:sp>
      <p:sp>
        <p:nvSpPr>
          <p:cNvPr id="4" name="Text Placeholder 3"/>
          <p:cNvSpPr>
            <a:spLocks noGrp="1"/>
          </p:cNvSpPr>
          <p:nvPr>
            <p:ph idx="1"/>
          </p:nvPr>
        </p:nvSpPr>
        <p:spPr/>
        <p:txBody>
          <a:bodyPr/>
          <a:lstStyle/>
          <a:p>
            <a:r>
              <a:rPr lang="en-US" dirty="0" smtClean="0"/>
              <a:t>Goals must be grounded </a:t>
            </a:r>
            <a:r>
              <a:rPr lang="en-US" dirty="0"/>
              <a:t>within a time frame, giving them a target </a:t>
            </a:r>
            <a:r>
              <a:rPr lang="en-US" dirty="0" smtClean="0"/>
              <a:t>date </a:t>
            </a:r>
          </a:p>
          <a:p>
            <a:r>
              <a:rPr lang="en-US" dirty="0" smtClean="0"/>
              <a:t>A </a:t>
            </a:r>
            <a:r>
              <a:rPr lang="en-US" dirty="0"/>
              <a:t>commitment to a deadline helps a team focus their efforts on completion of the goal on or before the due </a:t>
            </a:r>
            <a:r>
              <a:rPr lang="en-US" dirty="0" smtClean="0"/>
              <a:t>date</a:t>
            </a:r>
          </a:p>
          <a:p>
            <a:r>
              <a:rPr lang="en-US" dirty="0" smtClean="0"/>
              <a:t>This </a:t>
            </a:r>
            <a:r>
              <a:rPr lang="en-US" dirty="0"/>
              <a:t>part of the S.M.A.R.T. goal criteria is intended to prevent goals from being overtaken by the day-to-day crises that invariably arise in an </a:t>
            </a:r>
            <a:r>
              <a:rPr lang="en-US" dirty="0" smtClean="0"/>
              <a:t>organization</a:t>
            </a:r>
          </a:p>
          <a:p>
            <a:r>
              <a:rPr lang="en-US" dirty="0" smtClean="0"/>
              <a:t>A </a:t>
            </a:r>
            <a:r>
              <a:rPr lang="en-US" dirty="0"/>
              <a:t>time-bound goal is intended to establish a sense of urgency.</a:t>
            </a:r>
          </a:p>
          <a:p>
            <a:endParaRPr lang="en-US" dirty="0"/>
          </a:p>
        </p:txBody>
      </p:sp>
    </p:spTree>
    <p:extLst>
      <p:ext uri="{BB962C8B-B14F-4D97-AF65-F5344CB8AC3E}">
        <p14:creationId xmlns:p14="http://schemas.microsoft.com/office/powerpoint/2010/main" val="969170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Goals</a:t>
            </a:r>
            <a:endParaRPr lang="en-US" dirty="0"/>
          </a:p>
        </p:txBody>
      </p:sp>
      <p:sp>
        <p:nvSpPr>
          <p:cNvPr id="3" name="Content Placeholder 2"/>
          <p:cNvSpPr>
            <a:spLocks noGrp="1"/>
          </p:cNvSpPr>
          <p:nvPr>
            <p:ph idx="1"/>
          </p:nvPr>
        </p:nvSpPr>
        <p:spPr>
          <a:xfrm>
            <a:off x="304800" y="1905000"/>
            <a:ext cx="8229600" cy="4389120"/>
          </a:xfrm>
        </p:spPr>
        <p:txBody>
          <a:bodyPr/>
          <a:lstStyle/>
          <a:p>
            <a:r>
              <a:rPr lang="en-US" dirty="0" smtClean="0"/>
              <a:t>Introduce the S.M.A.R.T. goal setting process</a:t>
            </a:r>
          </a:p>
          <a:p>
            <a:endParaRPr lang="en-US" dirty="0"/>
          </a:p>
          <a:p>
            <a:r>
              <a:rPr lang="en-US" dirty="0"/>
              <a:t>Identify and apply steps for developing </a:t>
            </a:r>
            <a:r>
              <a:rPr lang="en-US" dirty="0" smtClean="0"/>
              <a:t>S.M.A.R.T goals</a:t>
            </a:r>
            <a:endParaRPr lang="en-US" dirty="0"/>
          </a:p>
          <a:p>
            <a:pPr marL="45720" indent="0">
              <a:buNone/>
            </a:pPr>
            <a:endParaRPr lang="en-US" dirty="0"/>
          </a:p>
          <a:p>
            <a:r>
              <a:rPr lang="en-US" dirty="0" smtClean="0"/>
              <a:t>Review the components of the 2013-14 Effectiveness Documentation Reports</a:t>
            </a:r>
            <a:endParaRPr lang="en-US" dirty="0"/>
          </a:p>
        </p:txBody>
      </p:sp>
    </p:spTree>
    <p:extLst>
      <p:ext uri="{BB962C8B-B14F-4D97-AF65-F5344CB8AC3E}">
        <p14:creationId xmlns:p14="http://schemas.microsoft.com/office/powerpoint/2010/main" val="16488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Time-limited goals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0857801"/>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734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graphicEl>
                                              <a:dgm id="{6DB7A34C-D0D0-46ED-90FF-25FA2E531558}"/>
                                            </p:graphicEl>
                                          </p:spTgt>
                                        </p:tgtEl>
                                        <p:attrNameLst>
                                          <p:attrName>style.visibility</p:attrName>
                                        </p:attrNameLst>
                                      </p:cBhvr>
                                      <p:to>
                                        <p:strVal val="visible"/>
                                      </p:to>
                                    </p:set>
                                    <p:anim calcmode="lin" valueType="num">
                                      <p:cBhvr>
                                        <p:cTn id="7" dur="500" fill="hold"/>
                                        <p:tgtEl>
                                          <p:spTgt spid="4">
                                            <p:graphicEl>
                                              <a:dgm id="{6DB7A34C-D0D0-46ED-90FF-25FA2E531558}"/>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DB7A34C-D0D0-46ED-90FF-25FA2E531558}"/>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6DB7A34C-D0D0-46ED-90FF-25FA2E531558}"/>
                                            </p:graphic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graphicEl>
                                              <a:dgm id="{9CD86446-7722-4E4B-BCF1-DABD23F76A1B}"/>
                                            </p:graphicEl>
                                          </p:spTgt>
                                        </p:tgtEl>
                                        <p:attrNameLst>
                                          <p:attrName>style.visibility</p:attrName>
                                        </p:attrNameLst>
                                      </p:cBhvr>
                                      <p:to>
                                        <p:strVal val="visible"/>
                                      </p:to>
                                    </p:set>
                                    <p:anim calcmode="lin" valueType="num">
                                      <p:cBhvr>
                                        <p:cTn id="12" dur="500" fill="hold"/>
                                        <p:tgtEl>
                                          <p:spTgt spid="4">
                                            <p:graphicEl>
                                              <a:dgm id="{9CD86446-7722-4E4B-BCF1-DABD23F76A1B}"/>
                                            </p:graphicEl>
                                          </p:spTgt>
                                        </p:tgtEl>
                                        <p:attrNameLst>
                                          <p:attrName>ppt_w</p:attrName>
                                        </p:attrNameLst>
                                      </p:cBhvr>
                                      <p:tavLst>
                                        <p:tav tm="0">
                                          <p:val>
                                            <p:fltVal val="0"/>
                                          </p:val>
                                        </p:tav>
                                        <p:tav tm="100000">
                                          <p:val>
                                            <p:strVal val="#ppt_w"/>
                                          </p:val>
                                        </p:tav>
                                      </p:tavLst>
                                    </p:anim>
                                    <p:anim calcmode="lin" valueType="num">
                                      <p:cBhvr>
                                        <p:cTn id="13" dur="500" fill="hold"/>
                                        <p:tgtEl>
                                          <p:spTgt spid="4">
                                            <p:graphicEl>
                                              <a:dgm id="{9CD86446-7722-4E4B-BCF1-DABD23F76A1B}"/>
                                            </p:graphicEl>
                                          </p:spTgt>
                                        </p:tgtEl>
                                        <p:attrNameLst>
                                          <p:attrName>ppt_h</p:attrName>
                                        </p:attrNameLst>
                                      </p:cBhvr>
                                      <p:tavLst>
                                        <p:tav tm="0">
                                          <p:val>
                                            <p:fltVal val="0"/>
                                          </p:val>
                                        </p:tav>
                                        <p:tav tm="100000">
                                          <p:val>
                                            <p:strVal val="#ppt_h"/>
                                          </p:val>
                                        </p:tav>
                                      </p:tavLst>
                                    </p:anim>
                                    <p:animEffect transition="in" filter="fade">
                                      <p:cBhvr>
                                        <p:cTn id="14" dur="500"/>
                                        <p:tgtEl>
                                          <p:spTgt spid="4">
                                            <p:graphicEl>
                                              <a:dgm id="{9CD86446-7722-4E4B-BCF1-DABD23F76A1B}"/>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graphicEl>
                                              <a:dgm id="{00B67F78-150D-4664-A5FE-E523E7BA359C}"/>
                                            </p:graphicEl>
                                          </p:spTgt>
                                        </p:tgtEl>
                                        <p:attrNameLst>
                                          <p:attrName>style.visibility</p:attrName>
                                        </p:attrNameLst>
                                      </p:cBhvr>
                                      <p:to>
                                        <p:strVal val="visible"/>
                                      </p:to>
                                    </p:set>
                                    <p:anim calcmode="lin" valueType="num">
                                      <p:cBhvr>
                                        <p:cTn id="19" dur="500" fill="hold"/>
                                        <p:tgtEl>
                                          <p:spTgt spid="4">
                                            <p:graphicEl>
                                              <a:dgm id="{00B67F78-150D-4664-A5FE-E523E7BA359C}"/>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00B67F78-150D-4664-A5FE-E523E7BA359C}"/>
                                            </p:graphicEl>
                                          </p:spTgt>
                                        </p:tgtEl>
                                        <p:attrNameLst>
                                          <p:attrName>ppt_h</p:attrName>
                                        </p:attrNameLst>
                                      </p:cBhvr>
                                      <p:tavLst>
                                        <p:tav tm="0">
                                          <p:val>
                                            <p:fltVal val="0"/>
                                          </p:val>
                                        </p:tav>
                                        <p:tav tm="100000">
                                          <p:val>
                                            <p:strVal val="#ppt_h"/>
                                          </p:val>
                                        </p:tav>
                                      </p:tavLst>
                                    </p:anim>
                                    <p:animEffect transition="in" filter="fade">
                                      <p:cBhvr>
                                        <p:cTn id="21" dur="500"/>
                                        <p:tgtEl>
                                          <p:spTgt spid="4">
                                            <p:graphicEl>
                                              <a:dgm id="{00B67F78-150D-4664-A5FE-E523E7BA359C}"/>
                                            </p:graphic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graphicEl>
                                              <a:dgm id="{5A8BA8FA-2335-4874-B9F3-2F5EE7AC14DF}"/>
                                            </p:graphicEl>
                                          </p:spTgt>
                                        </p:tgtEl>
                                        <p:attrNameLst>
                                          <p:attrName>style.visibility</p:attrName>
                                        </p:attrNameLst>
                                      </p:cBhvr>
                                      <p:to>
                                        <p:strVal val="visible"/>
                                      </p:to>
                                    </p:set>
                                    <p:anim calcmode="lin" valueType="num">
                                      <p:cBhvr>
                                        <p:cTn id="24" dur="500" fill="hold"/>
                                        <p:tgtEl>
                                          <p:spTgt spid="4">
                                            <p:graphicEl>
                                              <a:dgm id="{5A8BA8FA-2335-4874-B9F3-2F5EE7AC14DF}"/>
                                            </p:graphicEl>
                                          </p:spTgt>
                                        </p:tgtEl>
                                        <p:attrNameLst>
                                          <p:attrName>ppt_w</p:attrName>
                                        </p:attrNameLst>
                                      </p:cBhvr>
                                      <p:tavLst>
                                        <p:tav tm="0">
                                          <p:val>
                                            <p:fltVal val="0"/>
                                          </p:val>
                                        </p:tav>
                                        <p:tav tm="100000">
                                          <p:val>
                                            <p:strVal val="#ppt_w"/>
                                          </p:val>
                                        </p:tav>
                                      </p:tavLst>
                                    </p:anim>
                                    <p:anim calcmode="lin" valueType="num">
                                      <p:cBhvr>
                                        <p:cTn id="25" dur="500" fill="hold"/>
                                        <p:tgtEl>
                                          <p:spTgt spid="4">
                                            <p:graphicEl>
                                              <a:dgm id="{5A8BA8FA-2335-4874-B9F3-2F5EE7AC14DF}"/>
                                            </p:graphicEl>
                                          </p:spTgt>
                                        </p:tgtEl>
                                        <p:attrNameLst>
                                          <p:attrName>ppt_h</p:attrName>
                                        </p:attrNameLst>
                                      </p:cBhvr>
                                      <p:tavLst>
                                        <p:tav tm="0">
                                          <p:val>
                                            <p:fltVal val="0"/>
                                          </p:val>
                                        </p:tav>
                                        <p:tav tm="100000">
                                          <p:val>
                                            <p:strVal val="#ppt_h"/>
                                          </p:val>
                                        </p:tav>
                                      </p:tavLst>
                                    </p:anim>
                                    <p:animEffect transition="in" filter="fade">
                                      <p:cBhvr>
                                        <p:cTn id="26" dur="500"/>
                                        <p:tgtEl>
                                          <p:spTgt spid="4">
                                            <p:graphicEl>
                                              <a:dgm id="{5A8BA8FA-2335-4874-B9F3-2F5EE7AC14DF}"/>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graphicEl>
                                              <a:dgm id="{D3A10848-060F-4E6C-9EFB-EBC28780D261}"/>
                                            </p:graphicEl>
                                          </p:spTgt>
                                        </p:tgtEl>
                                        <p:attrNameLst>
                                          <p:attrName>style.visibility</p:attrName>
                                        </p:attrNameLst>
                                      </p:cBhvr>
                                      <p:to>
                                        <p:strVal val="visible"/>
                                      </p:to>
                                    </p:set>
                                    <p:anim calcmode="lin" valueType="num">
                                      <p:cBhvr>
                                        <p:cTn id="31" dur="500" fill="hold"/>
                                        <p:tgtEl>
                                          <p:spTgt spid="4">
                                            <p:graphicEl>
                                              <a:dgm id="{D3A10848-060F-4E6C-9EFB-EBC28780D261}"/>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D3A10848-060F-4E6C-9EFB-EBC28780D261}"/>
                                            </p:graphicEl>
                                          </p:spTgt>
                                        </p:tgtEl>
                                        <p:attrNameLst>
                                          <p:attrName>ppt_h</p:attrName>
                                        </p:attrNameLst>
                                      </p:cBhvr>
                                      <p:tavLst>
                                        <p:tav tm="0">
                                          <p:val>
                                            <p:fltVal val="0"/>
                                          </p:val>
                                        </p:tav>
                                        <p:tav tm="100000">
                                          <p:val>
                                            <p:strVal val="#ppt_h"/>
                                          </p:val>
                                        </p:tav>
                                      </p:tavLst>
                                    </p:anim>
                                    <p:animEffect transition="in" filter="fade">
                                      <p:cBhvr>
                                        <p:cTn id="33" dur="500"/>
                                        <p:tgtEl>
                                          <p:spTgt spid="4">
                                            <p:graphicEl>
                                              <a:dgm id="{D3A10848-060F-4E6C-9EFB-EBC28780D261}"/>
                                            </p:graphic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
                                            <p:graphicEl>
                                              <a:dgm id="{2DB4C326-7421-4E41-8E6C-0A011BED7D61}"/>
                                            </p:graphicEl>
                                          </p:spTgt>
                                        </p:tgtEl>
                                        <p:attrNameLst>
                                          <p:attrName>style.visibility</p:attrName>
                                        </p:attrNameLst>
                                      </p:cBhvr>
                                      <p:to>
                                        <p:strVal val="visible"/>
                                      </p:to>
                                    </p:set>
                                    <p:anim calcmode="lin" valueType="num">
                                      <p:cBhvr>
                                        <p:cTn id="36" dur="500" fill="hold"/>
                                        <p:tgtEl>
                                          <p:spTgt spid="4">
                                            <p:graphicEl>
                                              <a:dgm id="{2DB4C326-7421-4E41-8E6C-0A011BED7D61}"/>
                                            </p:graphicEl>
                                          </p:spTgt>
                                        </p:tgtEl>
                                        <p:attrNameLst>
                                          <p:attrName>ppt_w</p:attrName>
                                        </p:attrNameLst>
                                      </p:cBhvr>
                                      <p:tavLst>
                                        <p:tav tm="0">
                                          <p:val>
                                            <p:fltVal val="0"/>
                                          </p:val>
                                        </p:tav>
                                        <p:tav tm="100000">
                                          <p:val>
                                            <p:strVal val="#ppt_w"/>
                                          </p:val>
                                        </p:tav>
                                      </p:tavLst>
                                    </p:anim>
                                    <p:anim calcmode="lin" valueType="num">
                                      <p:cBhvr>
                                        <p:cTn id="37" dur="500" fill="hold"/>
                                        <p:tgtEl>
                                          <p:spTgt spid="4">
                                            <p:graphicEl>
                                              <a:dgm id="{2DB4C326-7421-4E41-8E6C-0A011BED7D61}"/>
                                            </p:graphicEl>
                                          </p:spTgt>
                                        </p:tgtEl>
                                        <p:attrNameLst>
                                          <p:attrName>ppt_h</p:attrName>
                                        </p:attrNameLst>
                                      </p:cBhvr>
                                      <p:tavLst>
                                        <p:tav tm="0">
                                          <p:val>
                                            <p:fltVal val="0"/>
                                          </p:val>
                                        </p:tav>
                                        <p:tav tm="100000">
                                          <p:val>
                                            <p:strVal val="#ppt_h"/>
                                          </p:val>
                                        </p:tav>
                                      </p:tavLst>
                                    </p:anim>
                                    <p:animEffect transition="in" filter="fade">
                                      <p:cBhvr>
                                        <p:cTn id="38" dur="500"/>
                                        <p:tgtEl>
                                          <p:spTgt spid="4">
                                            <p:graphicEl>
                                              <a:dgm id="{2DB4C326-7421-4E41-8E6C-0A011BED7D61}"/>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4">
                                            <p:graphicEl>
                                              <a:dgm id="{93510326-67CB-4024-860A-C235DAAE2FA9}"/>
                                            </p:graphicEl>
                                          </p:spTgt>
                                        </p:tgtEl>
                                        <p:attrNameLst>
                                          <p:attrName>style.visibility</p:attrName>
                                        </p:attrNameLst>
                                      </p:cBhvr>
                                      <p:to>
                                        <p:strVal val="visible"/>
                                      </p:to>
                                    </p:set>
                                    <p:anim calcmode="lin" valueType="num">
                                      <p:cBhvr>
                                        <p:cTn id="43" dur="500" fill="hold"/>
                                        <p:tgtEl>
                                          <p:spTgt spid="4">
                                            <p:graphicEl>
                                              <a:dgm id="{93510326-67CB-4024-860A-C235DAAE2FA9}"/>
                                            </p:graphicEl>
                                          </p:spTgt>
                                        </p:tgtEl>
                                        <p:attrNameLst>
                                          <p:attrName>ppt_w</p:attrName>
                                        </p:attrNameLst>
                                      </p:cBhvr>
                                      <p:tavLst>
                                        <p:tav tm="0">
                                          <p:val>
                                            <p:fltVal val="0"/>
                                          </p:val>
                                        </p:tav>
                                        <p:tav tm="100000">
                                          <p:val>
                                            <p:strVal val="#ppt_w"/>
                                          </p:val>
                                        </p:tav>
                                      </p:tavLst>
                                    </p:anim>
                                    <p:anim calcmode="lin" valueType="num">
                                      <p:cBhvr>
                                        <p:cTn id="44" dur="500" fill="hold"/>
                                        <p:tgtEl>
                                          <p:spTgt spid="4">
                                            <p:graphicEl>
                                              <a:dgm id="{93510326-67CB-4024-860A-C235DAAE2FA9}"/>
                                            </p:graphicEl>
                                          </p:spTgt>
                                        </p:tgtEl>
                                        <p:attrNameLst>
                                          <p:attrName>ppt_h</p:attrName>
                                        </p:attrNameLst>
                                      </p:cBhvr>
                                      <p:tavLst>
                                        <p:tav tm="0">
                                          <p:val>
                                            <p:fltVal val="0"/>
                                          </p:val>
                                        </p:tav>
                                        <p:tav tm="100000">
                                          <p:val>
                                            <p:strVal val="#ppt_h"/>
                                          </p:val>
                                        </p:tav>
                                      </p:tavLst>
                                    </p:anim>
                                    <p:animEffect transition="in" filter="fade">
                                      <p:cBhvr>
                                        <p:cTn id="45" dur="500"/>
                                        <p:tgtEl>
                                          <p:spTgt spid="4">
                                            <p:graphicEl>
                                              <a:dgm id="{93510326-67CB-4024-860A-C235DAAE2FA9}"/>
                                            </p:graphic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
                                            <p:graphicEl>
                                              <a:dgm id="{95E12E1C-9664-42C7-9F13-F473F40467E9}"/>
                                            </p:graphicEl>
                                          </p:spTgt>
                                        </p:tgtEl>
                                        <p:attrNameLst>
                                          <p:attrName>style.visibility</p:attrName>
                                        </p:attrNameLst>
                                      </p:cBhvr>
                                      <p:to>
                                        <p:strVal val="visible"/>
                                      </p:to>
                                    </p:set>
                                    <p:anim calcmode="lin" valueType="num">
                                      <p:cBhvr>
                                        <p:cTn id="48" dur="500" fill="hold"/>
                                        <p:tgtEl>
                                          <p:spTgt spid="4">
                                            <p:graphicEl>
                                              <a:dgm id="{95E12E1C-9664-42C7-9F13-F473F40467E9}"/>
                                            </p:graphicEl>
                                          </p:spTgt>
                                        </p:tgtEl>
                                        <p:attrNameLst>
                                          <p:attrName>ppt_w</p:attrName>
                                        </p:attrNameLst>
                                      </p:cBhvr>
                                      <p:tavLst>
                                        <p:tav tm="0">
                                          <p:val>
                                            <p:fltVal val="0"/>
                                          </p:val>
                                        </p:tav>
                                        <p:tav tm="100000">
                                          <p:val>
                                            <p:strVal val="#ppt_w"/>
                                          </p:val>
                                        </p:tav>
                                      </p:tavLst>
                                    </p:anim>
                                    <p:anim calcmode="lin" valueType="num">
                                      <p:cBhvr>
                                        <p:cTn id="49" dur="500" fill="hold"/>
                                        <p:tgtEl>
                                          <p:spTgt spid="4">
                                            <p:graphicEl>
                                              <a:dgm id="{95E12E1C-9664-42C7-9F13-F473F40467E9}"/>
                                            </p:graphicEl>
                                          </p:spTgt>
                                        </p:tgtEl>
                                        <p:attrNameLst>
                                          <p:attrName>ppt_h</p:attrName>
                                        </p:attrNameLst>
                                      </p:cBhvr>
                                      <p:tavLst>
                                        <p:tav tm="0">
                                          <p:val>
                                            <p:fltVal val="0"/>
                                          </p:val>
                                        </p:tav>
                                        <p:tav tm="100000">
                                          <p:val>
                                            <p:strVal val="#ppt_h"/>
                                          </p:val>
                                        </p:tav>
                                      </p:tavLst>
                                    </p:anim>
                                    <p:animEffect transition="in" filter="fade">
                                      <p:cBhvr>
                                        <p:cTn id="50" dur="500"/>
                                        <p:tgtEl>
                                          <p:spTgt spid="4">
                                            <p:graphicEl>
                                              <a:dgm id="{95E12E1C-9664-42C7-9F13-F473F40467E9}"/>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4">
                                            <p:graphicEl>
                                              <a:dgm id="{A54E7633-BCBF-4113-BDED-7C8FE66D4C5B}"/>
                                            </p:graphicEl>
                                          </p:spTgt>
                                        </p:tgtEl>
                                        <p:attrNameLst>
                                          <p:attrName>style.visibility</p:attrName>
                                        </p:attrNameLst>
                                      </p:cBhvr>
                                      <p:to>
                                        <p:strVal val="visible"/>
                                      </p:to>
                                    </p:set>
                                    <p:anim calcmode="lin" valueType="num">
                                      <p:cBhvr>
                                        <p:cTn id="55" dur="500" fill="hold"/>
                                        <p:tgtEl>
                                          <p:spTgt spid="4">
                                            <p:graphicEl>
                                              <a:dgm id="{A54E7633-BCBF-4113-BDED-7C8FE66D4C5B}"/>
                                            </p:graphicEl>
                                          </p:spTgt>
                                        </p:tgtEl>
                                        <p:attrNameLst>
                                          <p:attrName>ppt_w</p:attrName>
                                        </p:attrNameLst>
                                      </p:cBhvr>
                                      <p:tavLst>
                                        <p:tav tm="0">
                                          <p:val>
                                            <p:fltVal val="0"/>
                                          </p:val>
                                        </p:tav>
                                        <p:tav tm="100000">
                                          <p:val>
                                            <p:strVal val="#ppt_w"/>
                                          </p:val>
                                        </p:tav>
                                      </p:tavLst>
                                    </p:anim>
                                    <p:anim calcmode="lin" valueType="num">
                                      <p:cBhvr>
                                        <p:cTn id="56" dur="500" fill="hold"/>
                                        <p:tgtEl>
                                          <p:spTgt spid="4">
                                            <p:graphicEl>
                                              <a:dgm id="{A54E7633-BCBF-4113-BDED-7C8FE66D4C5B}"/>
                                            </p:graphicEl>
                                          </p:spTgt>
                                        </p:tgtEl>
                                        <p:attrNameLst>
                                          <p:attrName>ppt_h</p:attrName>
                                        </p:attrNameLst>
                                      </p:cBhvr>
                                      <p:tavLst>
                                        <p:tav tm="0">
                                          <p:val>
                                            <p:fltVal val="0"/>
                                          </p:val>
                                        </p:tav>
                                        <p:tav tm="100000">
                                          <p:val>
                                            <p:strVal val="#ppt_h"/>
                                          </p:val>
                                        </p:tav>
                                      </p:tavLst>
                                    </p:anim>
                                    <p:animEffect transition="in" filter="fade">
                                      <p:cBhvr>
                                        <p:cTn id="57" dur="500"/>
                                        <p:tgtEl>
                                          <p:spTgt spid="4">
                                            <p:graphicEl>
                                              <a:dgm id="{A54E7633-BCBF-4113-BDED-7C8FE66D4C5B}"/>
                                            </p:graphicEl>
                                          </p:spTgt>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4">
                                            <p:graphicEl>
                                              <a:dgm id="{559C54B4-6943-4DF2-8327-09DE458873C7}"/>
                                            </p:graphicEl>
                                          </p:spTgt>
                                        </p:tgtEl>
                                        <p:attrNameLst>
                                          <p:attrName>style.visibility</p:attrName>
                                        </p:attrNameLst>
                                      </p:cBhvr>
                                      <p:to>
                                        <p:strVal val="visible"/>
                                      </p:to>
                                    </p:set>
                                    <p:anim calcmode="lin" valueType="num">
                                      <p:cBhvr>
                                        <p:cTn id="60" dur="500" fill="hold"/>
                                        <p:tgtEl>
                                          <p:spTgt spid="4">
                                            <p:graphicEl>
                                              <a:dgm id="{559C54B4-6943-4DF2-8327-09DE458873C7}"/>
                                            </p:graphicEl>
                                          </p:spTgt>
                                        </p:tgtEl>
                                        <p:attrNameLst>
                                          <p:attrName>ppt_w</p:attrName>
                                        </p:attrNameLst>
                                      </p:cBhvr>
                                      <p:tavLst>
                                        <p:tav tm="0">
                                          <p:val>
                                            <p:fltVal val="0"/>
                                          </p:val>
                                        </p:tav>
                                        <p:tav tm="100000">
                                          <p:val>
                                            <p:strVal val="#ppt_w"/>
                                          </p:val>
                                        </p:tav>
                                      </p:tavLst>
                                    </p:anim>
                                    <p:anim calcmode="lin" valueType="num">
                                      <p:cBhvr>
                                        <p:cTn id="61" dur="500" fill="hold"/>
                                        <p:tgtEl>
                                          <p:spTgt spid="4">
                                            <p:graphicEl>
                                              <a:dgm id="{559C54B4-6943-4DF2-8327-09DE458873C7}"/>
                                            </p:graphicEl>
                                          </p:spTgt>
                                        </p:tgtEl>
                                        <p:attrNameLst>
                                          <p:attrName>ppt_h</p:attrName>
                                        </p:attrNameLst>
                                      </p:cBhvr>
                                      <p:tavLst>
                                        <p:tav tm="0">
                                          <p:val>
                                            <p:fltVal val="0"/>
                                          </p:val>
                                        </p:tav>
                                        <p:tav tm="100000">
                                          <p:val>
                                            <p:strVal val="#ppt_h"/>
                                          </p:val>
                                        </p:tav>
                                      </p:tavLst>
                                    </p:anim>
                                    <p:animEffect transition="in" filter="fade">
                                      <p:cBhvr>
                                        <p:cTn id="62" dur="500"/>
                                        <p:tgtEl>
                                          <p:spTgt spid="4">
                                            <p:graphicEl>
                                              <a:dgm id="{559C54B4-6943-4DF2-8327-09DE458873C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Coming Up – 2013-14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4343113"/>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917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53F67DAA-A824-400A-8EE6-A9CD6B34AFAD}"/>
                                            </p:graphicEl>
                                          </p:spTgt>
                                        </p:tgtEl>
                                        <p:attrNameLst>
                                          <p:attrName>style.visibility</p:attrName>
                                        </p:attrNameLst>
                                      </p:cBhvr>
                                      <p:to>
                                        <p:strVal val="visible"/>
                                      </p:to>
                                    </p:set>
                                    <p:anim calcmode="lin" valueType="num">
                                      <p:cBhvr additive="base">
                                        <p:cTn id="7" dur="500" fill="hold"/>
                                        <p:tgtEl>
                                          <p:spTgt spid="4">
                                            <p:graphicEl>
                                              <a:dgm id="{53F67DAA-A824-400A-8EE6-A9CD6B34AFA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53F67DAA-A824-400A-8EE6-A9CD6B34AFA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A008B0B6-E872-4A61-946A-30B76562418F}"/>
                                            </p:graphicEl>
                                          </p:spTgt>
                                        </p:tgtEl>
                                        <p:attrNameLst>
                                          <p:attrName>style.visibility</p:attrName>
                                        </p:attrNameLst>
                                      </p:cBhvr>
                                      <p:to>
                                        <p:strVal val="visible"/>
                                      </p:to>
                                    </p:set>
                                    <p:anim calcmode="lin" valueType="num">
                                      <p:cBhvr additive="base">
                                        <p:cTn id="13" dur="500" fill="hold"/>
                                        <p:tgtEl>
                                          <p:spTgt spid="4">
                                            <p:graphicEl>
                                              <a:dgm id="{A008B0B6-E872-4A61-946A-30B76562418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A008B0B6-E872-4A61-946A-30B76562418F}"/>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26A26AED-3BF1-4A6C-804A-39E26A83F528}"/>
                                            </p:graphicEl>
                                          </p:spTgt>
                                        </p:tgtEl>
                                        <p:attrNameLst>
                                          <p:attrName>style.visibility</p:attrName>
                                        </p:attrNameLst>
                                      </p:cBhvr>
                                      <p:to>
                                        <p:strVal val="visible"/>
                                      </p:to>
                                    </p:set>
                                    <p:anim calcmode="lin" valueType="num">
                                      <p:cBhvr additive="base">
                                        <p:cTn id="17" dur="500" fill="hold"/>
                                        <p:tgtEl>
                                          <p:spTgt spid="4">
                                            <p:graphicEl>
                                              <a:dgm id="{26A26AED-3BF1-4A6C-804A-39E26A83F528}"/>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26A26AED-3BF1-4A6C-804A-39E26A83F528}"/>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3BD1E77A-3FEC-486B-AEFF-9D067201503C}"/>
                                            </p:graphicEl>
                                          </p:spTgt>
                                        </p:tgtEl>
                                        <p:attrNameLst>
                                          <p:attrName>style.visibility</p:attrName>
                                        </p:attrNameLst>
                                      </p:cBhvr>
                                      <p:to>
                                        <p:strVal val="visible"/>
                                      </p:to>
                                    </p:set>
                                    <p:anim calcmode="lin" valueType="num">
                                      <p:cBhvr additive="base">
                                        <p:cTn id="23" dur="500" fill="hold"/>
                                        <p:tgtEl>
                                          <p:spTgt spid="4">
                                            <p:graphicEl>
                                              <a:dgm id="{3BD1E77A-3FEC-486B-AEFF-9D067201503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3BD1E77A-3FEC-486B-AEFF-9D067201503C}"/>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067F98E1-30BE-4351-9DFD-0DCEC2FD7D58}"/>
                                            </p:graphicEl>
                                          </p:spTgt>
                                        </p:tgtEl>
                                        <p:attrNameLst>
                                          <p:attrName>style.visibility</p:attrName>
                                        </p:attrNameLst>
                                      </p:cBhvr>
                                      <p:to>
                                        <p:strVal val="visible"/>
                                      </p:to>
                                    </p:set>
                                    <p:anim calcmode="lin" valueType="num">
                                      <p:cBhvr additive="base">
                                        <p:cTn id="27" dur="500" fill="hold"/>
                                        <p:tgtEl>
                                          <p:spTgt spid="4">
                                            <p:graphicEl>
                                              <a:dgm id="{067F98E1-30BE-4351-9DFD-0DCEC2FD7D58}"/>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067F98E1-30BE-4351-9DFD-0DCEC2FD7D58}"/>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09F00FB3-6032-4BA5-8888-DD5E7AF16DCB}"/>
                                            </p:graphicEl>
                                          </p:spTgt>
                                        </p:tgtEl>
                                        <p:attrNameLst>
                                          <p:attrName>style.visibility</p:attrName>
                                        </p:attrNameLst>
                                      </p:cBhvr>
                                      <p:to>
                                        <p:strVal val="visible"/>
                                      </p:to>
                                    </p:set>
                                    <p:anim calcmode="lin" valueType="num">
                                      <p:cBhvr additive="base">
                                        <p:cTn id="33" dur="500" fill="hold"/>
                                        <p:tgtEl>
                                          <p:spTgt spid="4">
                                            <p:graphicEl>
                                              <a:dgm id="{09F00FB3-6032-4BA5-8888-DD5E7AF16DCB}"/>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09F00FB3-6032-4BA5-8888-DD5E7AF16DCB}"/>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EB2C1E66-85F6-4AC6-883B-106378FCE9AC}"/>
                                            </p:graphicEl>
                                          </p:spTgt>
                                        </p:tgtEl>
                                        <p:attrNameLst>
                                          <p:attrName>style.visibility</p:attrName>
                                        </p:attrNameLst>
                                      </p:cBhvr>
                                      <p:to>
                                        <p:strVal val="visible"/>
                                      </p:to>
                                    </p:set>
                                    <p:anim calcmode="lin" valueType="num">
                                      <p:cBhvr additive="base">
                                        <p:cTn id="37" dur="500" fill="hold"/>
                                        <p:tgtEl>
                                          <p:spTgt spid="4">
                                            <p:graphicEl>
                                              <a:dgm id="{EB2C1E66-85F6-4AC6-883B-106378FCE9AC}"/>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EB2C1E66-85F6-4AC6-883B-106378FCE9A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Thank you</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17923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Effectiveness</a:t>
            </a:r>
            <a:endParaRPr lang="en-US" dirty="0"/>
          </a:p>
        </p:txBody>
      </p:sp>
      <p:sp>
        <p:nvSpPr>
          <p:cNvPr id="3" name="Content Placeholder 2"/>
          <p:cNvSpPr>
            <a:spLocks noGrp="1"/>
          </p:cNvSpPr>
          <p:nvPr>
            <p:ph idx="1"/>
          </p:nvPr>
        </p:nvSpPr>
        <p:spPr/>
        <p:txBody>
          <a:bodyPr/>
          <a:lstStyle/>
          <a:p>
            <a:pPr marL="45720" indent="0">
              <a:buNone/>
            </a:pPr>
            <a:r>
              <a:rPr lang="en-US" sz="2400" dirty="0"/>
              <a:t>Core Requirement 2.5:</a:t>
            </a:r>
          </a:p>
          <a:p>
            <a:r>
              <a:rPr lang="en-US" sz="2400" dirty="0"/>
              <a:t>The institution engages in ongoing, integrated, and institution-wide research-based planning and evaluation processes that </a:t>
            </a:r>
          </a:p>
          <a:p>
            <a:r>
              <a:rPr lang="en-US" sz="2400" dirty="0"/>
              <a:t>(1) incorporate a systematic review of institutional mission, goals, and outcomes; </a:t>
            </a:r>
          </a:p>
          <a:p>
            <a:r>
              <a:rPr lang="en-US" sz="2400" dirty="0"/>
              <a:t>(2) result in continuing improvement in institutional quality; and </a:t>
            </a:r>
          </a:p>
          <a:p>
            <a:r>
              <a:rPr lang="en-US" sz="2400" dirty="0"/>
              <a:t>(3) demonstrate the institution is effectively accomplishing its </a:t>
            </a:r>
            <a:r>
              <a:rPr lang="en-US" sz="2400" dirty="0" smtClean="0"/>
              <a:t>mission</a:t>
            </a:r>
            <a:endParaRPr lang="en-US" sz="2400" dirty="0"/>
          </a:p>
        </p:txBody>
      </p:sp>
      <p:sp>
        <p:nvSpPr>
          <p:cNvPr id="8" name="Rectangle 7"/>
          <p:cNvSpPr/>
          <p:nvPr/>
        </p:nvSpPr>
        <p:spPr>
          <a:xfrm>
            <a:off x="2971800" y="3657600"/>
            <a:ext cx="2362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362200" y="4419600"/>
            <a:ext cx="3352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143000" y="55626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804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ppt_w</p:attrName>
                                        </p:attrNameLst>
                                      </p:cBhvr>
                                      <p:tavLst>
                                        <p:tav tm="0">
                                          <p:val>
                                            <p:fltVal val="0"/>
                                          </p:val>
                                        </p:tav>
                                        <p:tav tm="100000">
                                          <p:val>
                                            <p:strVal val="#ppt_w"/>
                                          </p:val>
                                        </p:tav>
                                      </p:tavLst>
                                    </p:anim>
                                    <p:anim calcmode="lin" valueType="num">
                                      <p:cBhvr>
                                        <p:cTn id="33" dur="1000" fill="hold"/>
                                        <p:tgtEl>
                                          <p:spTgt spid="8"/>
                                        </p:tgtEl>
                                        <p:attrNameLst>
                                          <p:attrName>ppt_h</p:attrName>
                                        </p:attrNameLst>
                                      </p:cBhvr>
                                      <p:tavLst>
                                        <p:tav tm="0">
                                          <p:val>
                                            <p:fltVal val="0"/>
                                          </p:val>
                                        </p:tav>
                                        <p:tav tm="100000">
                                          <p:val>
                                            <p:strVal val="#ppt_h"/>
                                          </p:val>
                                        </p:tav>
                                      </p:tavLst>
                                    </p:anim>
                                    <p:anim calcmode="lin" valueType="num">
                                      <p:cBhvr>
                                        <p:cTn id="34" dur="1000" fill="hold"/>
                                        <p:tgtEl>
                                          <p:spTgt spid="8"/>
                                        </p:tgtEl>
                                        <p:attrNameLst>
                                          <p:attrName>style.rotation</p:attrName>
                                        </p:attrNameLst>
                                      </p:cBhvr>
                                      <p:tavLst>
                                        <p:tav tm="0">
                                          <p:val>
                                            <p:fltVal val="90"/>
                                          </p:val>
                                        </p:tav>
                                        <p:tav tm="100000">
                                          <p:val>
                                            <p:fltVal val="0"/>
                                          </p:val>
                                        </p:tav>
                                      </p:tavLst>
                                    </p:anim>
                                    <p:animEffect transition="in" filter="fade">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fltVal val="0"/>
                                          </p:val>
                                        </p:tav>
                                        <p:tav tm="100000">
                                          <p:val>
                                            <p:strVal val="#ppt_w"/>
                                          </p:val>
                                        </p:tav>
                                      </p:tavLst>
                                    </p:anim>
                                    <p:anim calcmode="lin" valueType="num">
                                      <p:cBhvr>
                                        <p:cTn id="41" dur="1000" fill="hold"/>
                                        <p:tgtEl>
                                          <p:spTgt spid="11"/>
                                        </p:tgtEl>
                                        <p:attrNameLst>
                                          <p:attrName>ppt_h</p:attrName>
                                        </p:attrNameLst>
                                      </p:cBhvr>
                                      <p:tavLst>
                                        <p:tav tm="0">
                                          <p:val>
                                            <p:fltVal val="0"/>
                                          </p:val>
                                        </p:tav>
                                        <p:tav tm="100000">
                                          <p:val>
                                            <p:strVal val="#ppt_h"/>
                                          </p:val>
                                        </p:tav>
                                      </p:tavLst>
                                    </p:anim>
                                    <p:anim calcmode="lin" valueType="num">
                                      <p:cBhvr>
                                        <p:cTn id="42" dur="1000" fill="hold"/>
                                        <p:tgtEl>
                                          <p:spTgt spid="11"/>
                                        </p:tgtEl>
                                        <p:attrNameLst>
                                          <p:attrName>style.rotation</p:attrName>
                                        </p:attrNameLst>
                                      </p:cBhvr>
                                      <p:tavLst>
                                        <p:tav tm="0">
                                          <p:val>
                                            <p:fltVal val="90"/>
                                          </p:val>
                                        </p:tav>
                                        <p:tav tm="100000">
                                          <p:val>
                                            <p:fltVal val="0"/>
                                          </p:val>
                                        </p:tav>
                                      </p:tavLst>
                                    </p:anim>
                                    <p:animEffect transition="in" filter="fade">
                                      <p:cBhvr>
                                        <p:cTn id="43" dur="10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1000" fill="hold"/>
                                        <p:tgtEl>
                                          <p:spTgt spid="12"/>
                                        </p:tgtEl>
                                        <p:attrNameLst>
                                          <p:attrName>ppt_w</p:attrName>
                                        </p:attrNameLst>
                                      </p:cBhvr>
                                      <p:tavLst>
                                        <p:tav tm="0">
                                          <p:val>
                                            <p:fltVal val="0"/>
                                          </p:val>
                                        </p:tav>
                                        <p:tav tm="100000">
                                          <p:val>
                                            <p:strVal val="#ppt_w"/>
                                          </p:val>
                                        </p:tav>
                                      </p:tavLst>
                                    </p:anim>
                                    <p:anim calcmode="lin" valueType="num">
                                      <p:cBhvr>
                                        <p:cTn id="49" dur="1000" fill="hold"/>
                                        <p:tgtEl>
                                          <p:spTgt spid="12"/>
                                        </p:tgtEl>
                                        <p:attrNameLst>
                                          <p:attrName>ppt_h</p:attrName>
                                        </p:attrNameLst>
                                      </p:cBhvr>
                                      <p:tavLst>
                                        <p:tav tm="0">
                                          <p:val>
                                            <p:fltVal val="0"/>
                                          </p:val>
                                        </p:tav>
                                        <p:tav tm="100000">
                                          <p:val>
                                            <p:strVal val="#ppt_h"/>
                                          </p:val>
                                        </p:tav>
                                      </p:tavLst>
                                    </p:anim>
                                    <p:anim calcmode="lin" valueType="num">
                                      <p:cBhvr>
                                        <p:cTn id="50" dur="1000" fill="hold"/>
                                        <p:tgtEl>
                                          <p:spTgt spid="12"/>
                                        </p:tgtEl>
                                        <p:attrNameLst>
                                          <p:attrName>style.rotation</p:attrName>
                                        </p:attrNameLst>
                                      </p:cBhvr>
                                      <p:tavLst>
                                        <p:tav tm="0">
                                          <p:val>
                                            <p:fltVal val="90"/>
                                          </p:val>
                                        </p:tav>
                                        <p:tav tm="100000">
                                          <p:val>
                                            <p:fltVal val="0"/>
                                          </p:val>
                                        </p:tav>
                                      </p:tavLst>
                                    </p:anim>
                                    <p:animEffect transition="in" filter="fade">
                                      <p:cBhvr>
                                        <p:cTn id="5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Effectiveness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CS 3.3.1: The </a:t>
            </a:r>
            <a:r>
              <a:rPr lang="en-US" dirty="0"/>
              <a:t>institution identifies expected outcomes, assesses the </a:t>
            </a:r>
            <a:r>
              <a:rPr lang="en-US" dirty="0" smtClean="0"/>
              <a:t>extent to </a:t>
            </a:r>
            <a:r>
              <a:rPr lang="en-US" dirty="0"/>
              <a:t>which it achieves these outcomes, and provides evidence </a:t>
            </a:r>
            <a:r>
              <a:rPr lang="en-US" dirty="0" smtClean="0"/>
              <a:t>of improvement </a:t>
            </a:r>
            <a:r>
              <a:rPr lang="en-US" dirty="0"/>
              <a:t>based on analysis of the results in each of </a:t>
            </a:r>
            <a:r>
              <a:rPr lang="en-US" dirty="0" smtClean="0"/>
              <a:t>the following </a:t>
            </a:r>
            <a:r>
              <a:rPr lang="en-US" dirty="0"/>
              <a:t>areas: </a:t>
            </a:r>
            <a:r>
              <a:rPr lang="en-US" i="1" dirty="0"/>
              <a:t>(Institutional effectiveness)</a:t>
            </a:r>
          </a:p>
          <a:p>
            <a:r>
              <a:rPr lang="en-US" dirty="0"/>
              <a:t>3.3.1.1. educational programs, to include student learning outcomes</a:t>
            </a:r>
          </a:p>
          <a:p>
            <a:r>
              <a:rPr lang="en-US" dirty="0"/>
              <a:t>3.3.1.2. administrative support services</a:t>
            </a:r>
          </a:p>
          <a:p>
            <a:r>
              <a:rPr lang="en-US" dirty="0"/>
              <a:t>3.3.1.3. academic and student support services</a:t>
            </a:r>
          </a:p>
          <a:p>
            <a:r>
              <a:rPr lang="en-US" dirty="0"/>
              <a:t>3.3.1.4. research within its mission, if appropriate</a:t>
            </a:r>
          </a:p>
          <a:p>
            <a:r>
              <a:rPr lang="en-US" dirty="0"/>
              <a:t>3.3.1.5. community/public service within its mission, if appropriate</a:t>
            </a:r>
          </a:p>
        </p:txBody>
      </p:sp>
      <p:sp>
        <p:nvSpPr>
          <p:cNvPr id="4" name="Rectangle 3"/>
          <p:cNvSpPr/>
          <p:nvPr/>
        </p:nvSpPr>
        <p:spPr>
          <a:xfrm>
            <a:off x="1600200" y="3505200"/>
            <a:ext cx="2971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676400" y="4114800"/>
            <a:ext cx="4190999"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42929" y="4495088"/>
            <a:ext cx="5291271" cy="305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676401" y="4876088"/>
            <a:ext cx="3581400" cy="305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676400" y="5265634"/>
            <a:ext cx="3581400" cy="2969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241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circle(in)">
                                      <p:cBhvr>
                                        <p:cTn id="50" dur="2000"/>
                                        <p:tgtEl>
                                          <p:spTgt spid="5"/>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Effect transition="in" filter="fade">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wheel(1)">
                                      <p:cBhvr>
                                        <p:cTn id="6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smtClean="0"/>
              <a:t>Planning and Reporting</a:t>
            </a:r>
            <a:endParaRPr lang="en-US" dirty="0"/>
          </a:p>
        </p:txBody>
      </p:sp>
      <p:graphicFrame>
        <p:nvGraphicFramePr>
          <p:cNvPr id="6" name="Content Placeholder 6"/>
          <p:cNvGraphicFramePr>
            <a:graphicFrameLocks noGrp="1"/>
          </p:cNvGraphicFramePr>
          <p:nvPr>
            <p:ph sz="half" idx="1"/>
            <p:extLst>
              <p:ext uri="{D42A27DB-BD31-4B8C-83A1-F6EECF244321}">
                <p14:modId xmlns:p14="http://schemas.microsoft.com/office/powerpoint/2010/main" val="1565923572"/>
              </p:ext>
            </p:extLst>
          </p:nvPr>
        </p:nvGraphicFramePr>
        <p:xfrm>
          <a:off x="457200" y="1920875"/>
          <a:ext cx="4038600" cy="4433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2"/>
          </p:nvPr>
        </p:nvSpPr>
        <p:spPr>
          <a:xfrm rot="5400000">
            <a:off x="6019800" y="2151408"/>
            <a:ext cx="2057400" cy="2057400"/>
          </a:xfrm>
          <a:custGeom>
            <a:avLst/>
            <a:gdLst>
              <a:gd name="connsiteX0" fmla="*/ 0 w 1713744"/>
              <a:gd name="connsiteY0" fmla="*/ 856872 h 1713744"/>
              <a:gd name="connsiteX1" fmla="*/ 856872 w 1713744"/>
              <a:gd name="connsiteY1" fmla="*/ 0 h 1713744"/>
              <a:gd name="connsiteX2" fmla="*/ 1713744 w 1713744"/>
              <a:gd name="connsiteY2" fmla="*/ 856872 h 1713744"/>
              <a:gd name="connsiteX3" fmla="*/ 856872 w 1713744"/>
              <a:gd name="connsiteY3" fmla="*/ 1713744 h 1713744"/>
              <a:gd name="connsiteX4" fmla="*/ 0 w 1713744"/>
              <a:gd name="connsiteY4" fmla="*/ 856872 h 1713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744" h="1713744">
                <a:moveTo>
                  <a:pt x="0" y="856872"/>
                </a:moveTo>
                <a:cubicBezTo>
                  <a:pt x="0" y="383635"/>
                  <a:pt x="383635" y="0"/>
                  <a:pt x="856872" y="0"/>
                </a:cubicBezTo>
                <a:cubicBezTo>
                  <a:pt x="1330109" y="0"/>
                  <a:pt x="1713744" y="383635"/>
                  <a:pt x="1713744" y="856872"/>
                </a:cubicBezTo>
                <a:cubicBezTo>
                  <a:pt x="1713744" y="1330109"/>
                  <a:pt x="1330109" y="1713744"/>
                  <a:pt x="856872" y="1713744"/>
                </a:cubicBezTo>
                <a:cubicBezTo>
                  <a:pt x="383635" y="1713744"/>
                  <a:pt x="0" y="1330109"/>
                  <a:pt x="0" y="856872"/>
                </a:cubicBezTo>
                <a:close/>
              </a:path>
            </a:pathLst>
          </a:custGeom>
          <a:solidFill>
            <a:srgbClr val="00206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vert270" wrap="square" lIns="264942" tIns="264942" rIns="264942" bIns="264942" numCol="1" spcCol="1270" anchor="ctr" anchorCtr="0">
            <a:noAutofit/>
          </a:bodyPr>
          <a:lstStyle/>
          <a:p>
            <a:pPr marL="0" lvl="0" indent="0" algn="ctr" defTabSz="488950" rtl="0">
              <a:lnSpc>
                <a:spcPct val="90000"/>
              </a:lnSpc>
              <a:spcBef>
                <a:spcPct val="0"/>
              </a:spcBef>
              <a:spcAft>
                <a:spcPct val="35000"/>
              </a:spcAft>
              <a:buNone/>
            </a:pPr>
            <a:r>
              <a:rPr lang="en-US" sz="1600" b="1" kern="1200" baseline="0" dirty="0" smtClean="0"/>
              <a:t>May – </a:t>
            </a:r>
            <a:r>
              <a:rPr lang="en-US" sz="1400" b="1" kern="1200" baseline="0" dirty="0" smtClean="0"/>
              <a:t>Assessment Plans and Effectiveness Documentation Reports submitted for the </a:t>
            </a:r>
            <a:r>
              <a:rPr lang="en-US" sz="1400" b="1" u="sng" kern="1200" baseline="0" dirty="0" smtClean="0"/>
              <a:t>next AY</a:t>
            </a:r>
            <a:endParaRPr lang="en-US" sz="1400" b="1" kern="1200" dirty="0"/>
          </a:p>
        </p:txBody>
      </p:sp>
      <p:sp>
        <p:nvSpPr>
          <p:cNvPr id="8" name="Content Placeholder 6"/>
          <p:cNvSpPr txBox="1">
            <a:spLocks/>
          </p:cNvSpPr>
          <p:nvPr/>
        </p:nvSpPr>
        <p:spPr>
          <a:xfrm rot="5400000">
            <a:off x="6078197" y="4244415"/>
            <a:ext cx="2057400" cy="2057400"/>
          </a:xfrm>
          <a:custGeom>
            <a:avLst/>
            <a:gdLst>
              <a:gd name="connsiteX0" fmla="*/ 0 w 1713744"/>
              <a:gd name="connsiteY0" fmla="*/ 856872 h 1713744"/>
              <a:gd name="connsiteX1" fmla="*/ 856872 w 1713744"/>
              <a:gd name="connsiteY1" fmla="*/ 0 h 1713744"/>
              <a:gd name="connsiteX2" fmla="*/ 1713744 w 1713744"/>
              <a:gd name="connsiteY2" fmla="*/ 856872 h 1713744"/>
              <a:gd name="connsiteX3" fmla="*/ 856872 w 1713744"/>
              <a:gd name="connsiteY3" fmla="*/ 1713744 h 1713744"/>
              <a:gd name="connsiteX4" fmla="*/ 0 w 1713744"/>
              <a:gd name="connsiteY4" fmla="*/ 856872 h 1713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744" h="1713744">
                <a:moveTo>
                  <a:pt x="0" y="856872"/>
                </a:moveTo>
                <a:cubicBezTo>
                  <a:pt x="0" y="383635"/>
                  <a:pt x="383635" y="0"/>
                  <a:pt x="856872" y="0"/>
                </a:cubicBezTo>
                <a:cubicBezTo>
                  <a:pt x="1330109" y="0"/>
                  <a:pt x="1713744" y="383635"/>
                  <a:pt x="1713744" y="856872"/>
                </a:cubicBezTo>
                <a:cubicBezTo>
                  <a:pt x="1713744" y="1330109"/>
                  <a:pt x="1330109" y="1713744"/>
                  <a:pt x="856872" y="1713744"/>
                </a:cubicBezTo>
                <a:cubicBezTo>
                  <a:pt x="383635" y="1713744"/>
                  <a:pt x="0" y="1330109"/>
                  <a:pt x="0" y="856872"/>
                </a:cubicBezTo>
                <a:close/>
              </a:path>
            </a:pathLst>
          </a:custGeom>
          <a:solidFill>
            <a:srgbClr val="C0000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vert270" wrap="square" lIns="264942" tIns="264942" rIns="264942" bIns="264942" numCol="1" spcCol="1270" anchor="ctr" anchorCtr="0">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lt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lt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000" kern="1200">
                <a:solidFill>
                  <a:schemeClr val="lt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800" kern="1200">
                <a:solidFill>
                  <a:schemeClr val="lt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800" kern="1200">
                <a:solidFill>
                  <a:schemeClr val="lt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indent="0" algn="ctr" defTabSz="488950">
              <a:lnSpc>
                <a:spcPct val="90000"/>
              </a:lnSpc>
              <a:spcBef>
                <a:spcPct val="0"/>
              </a:spcBef>
              <a:spcAft>
                <a:spcPct val="35000"/>
              </a:spcAft>
              <a:buNone/>
            </a:pPr>
            <a:r>
              <a:rPr lang="en-US" sz="1600" b="1" dirty="0"/>
              <a:t>October -</a:t>
            </a:r>
            <a:r>
              <a:rPr lang="en-US" sz="1400" b="1" dirty="0"/>
              <a:t> Assessment Data, results, and use of results for </a:t>
            </a:r>
            <a:r>
              <a:rPr lang="en-US" sz="1400" b="1" u="sng" dirty="0"/>
              <a:t>previous AY</a:t>
            </a:r>
            <a:r>
              <a:rPr lang="en-US" sz="1400" b="1" dirty="0"/>
              <a:t> entered into </a:t>
            </a:r>
            <a:r>
              <a:rPr lang="en-US" sz="1400" b="1" i="1" dirty="0"/>
              <a:t>Compliance </a:t>
            </a:r>
            <a:r>
              <a:rPr lang="en-US" sz="1400" b="1" i="1" dirty="0" smtClean="0"/>
              <a:t>Assist!</a:t>
            </a:r>
            <a:endParaRPr lang="en-US" sz="1400" b="1" dirty="0"/>
          </a:p>
        </p:txBody>
      </p:sp>
      <p:sp>
        <p:nvSpPr>
          <p:cNvPr id="9" name="Right Arrow 8"/>
          <p:cNvSpPr/>
          <p:nvPr/>
        </p:nvSpPr>
        <p:spPr>
          <a:xfrm>
            <a:off x="3810000" y="1830815"/>
            <a:ext cx="1857025" cy="4636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1871509"/>
            <a:ext cx="3733799" cy="646331"/>
          </a:xfrm>
          <a:prstGeom prst="rect">
            <a:avLst/>
          </a:prstGeom>
          <a:noFill/>
        </p:spPr>
        <p:txBody>
          <a:bodyPr wrap="square" rtlCol="0">
            <a:spAutoFit/>
          </a:bodyPr>
          <a:lstStyle/>
          <a:p>
            <a:r>
              <a:rPr lang="en-US" b="1" dirty="0" smtClean="0">
                <a:solidFill>
                  <a:schemeClr val="tx2"/>
                </a:solidFill>
              </a:rPr>
              <a:t>Assessment and Institutional Effectiveness</a:t>
            </a:r>
            <a:endParaRPr lang="en-US" b="1" dirty="0">
              <a:solidFill>
                <a:schemeClr val="tx2"/>
              </a:solidFill>
            </a:endParaRPr>
          </a:p>
        </p:txBody>
      </p:sp>
      <p:sp>
        <p:nvSpPr>
          <p:cNvPr id="11" name="TextBox 10"/>
          <p:cNvSpPr txBox="1"/>
          <p:nvPr/>
        </p:nvSpPr>
        <p:spPr>
          <a:xfrm>
            <a:off x="6078197" y="1871509"/>
            <a:ext cx="2769034" cy="369332"/>
          </a:xfrm>
          <a:prstGeom prst="rect">
            <a:avLst/>
          </a:prstGeom>
          <a:noFill/>
        </p:spPr>
        <p:txBody>
          <a:bodyPr wrap="square" rtlCol="0">
            <a:spAutoFit/>
          </a:bodyPr>
          <a:lstStyle/>
          <a:p>
            <a:r>
              <a:rPr lang="en-US" b="1" dirty="0" smtClean="0">
                <a:solidFill>
                  <a:schemeClr val="tx2"/>
                </a:solidFill>
              </a:rPr>
              <a:t>Data Reporting</a:t>
            </a:r>
            <a:endParaRPr lang="en-US" b="1" dirty="0">
              <a:solidFill>
                <a:schemeClr val="tx2"/>
              </a:solidFill>
            </a:endParaRPr>
          </a:p>
        </p:txBody>
      </p:sp>
    </p:spTree>
    <p:extLst>
      <p:ext uri="{BB962C8B-B14F-4D97-AF65-F5344CB8AC3E}">
        <p14:creationId xmlns:p14="http://schemas.microsoft.com/office/powerpoint/2010/main" val="317367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graphicEl>
                                              <a:dgm id="{1D75041E-98A7-41A4-B9DB-50037C656E11}"/>
                                            </p:graphicEl>
                                          </p:spTgt>
                                        </p:tgtEl>
                                        <p:attrNameLst>
                                          <p:attrName>style.visibility</p:attrName>
                                        </p:attrNameLst>
                                      </p:cBhvr>
                                      <p:to>
                                        <p:strVal val="visible"/>
                                      </p:to>
                                    </p:set>
                                    <p:animEffect transition="in" filter="barn(inVertical)">
                                      <p:cBhvr>
                                        <p:cTn id="15" dur="500"/>
                                        <p:tgtEl>
                                          <p:spTgt spid="6">
                                            <p:graphicEl>
                                              <a:dgm id="{1D75041E-98A7-41A4-B9DB-50037C656E1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graphicEl>
                                              <a:dgm id="{BB187FB0-9FA7-4A38-83B3-7F9342FD0C49}"/>
                                            </p:graphicEl>
                                          </p:spTgt>
                                        </p:tgtEl>
                                        <p:attrNameLst>
                                          <p:attrName>style.visibility</p:attrName>
                                        </p:attrNameLst>
                                      </p:cBhvr>
                                      <p:to>
                                        <p:strVal val="visible"/>
                                      </p:to>
                                    </p:set>
                                    <p:animEffect transition="in" filter="barn(inVertical)">
                                      <p:cBhvr>
                                        <p:cTn id="20" dur="500"/>
                                        <p:tgtEl>
                                          <p:spTgt spid="6">
                                            <p:graphicEl>
                                              <a:dgm id="{BB187FB0-9FA7-4A38-83B3-7F9342FD0C49}"/>
                                            </p:graphic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6">
                                            <p:graphicEl>
                                              <a:dgm id="{187A442E-77E9-49F3-A12A-097E9FE60DA8}"/>
                                            </p:graphicEl>
                                          </p:spTgt>
                                        </p:tgtEl>
                                        <p:attrNameLst>
                                          <p:attrName>style.visibility</p:attrName>
                                        </p:attrNameLst>
                                      </p:cBhvr>
                                      <p:to>
                                        <p:strVal val="visible"/>
                                      </p:to>
                                    </p:set>
                                    <p:animEffect transition="in" filter="barn(inVertical)">
                                      <p:cBhvr>
                                        <p:cTn id="23" dur="500"/>
                                        <p:tgtEl>
                                          <p:spTgt spid="6">
                                            <p:graphicEl>
                                              <a:dgm id="{187A442E-77E9-49F3-A12A-097E9FE60DA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graphicEl>
                                              <a:dgm id="{6BE80590-5633-4BDF-96C8-FF891884CFEF}"/>
                                            </p:graphicEl>
                                          </p:spTgt>
                                        </p:tgtEl>
                                        <p:attrNameLst>
                                          <p:attrName>style.visibility</p:attrName>
                                        </p:attrNameLst>
                                      </p:cBhvr>
                                      <p:to>
                                        <p:strVal val="visible"/>
                                      </p:to>
                                    </p:set>
                                    <p:animEffect transition="in" filter="barn(inVertical)">
                                      <p:cBhvr>
                                        <p:cTn id="28" dur="500"/>
                                        <p:tgtEl>
                                          <p:spTgt spid="6">
                                            <p:graphicEl>
                                              <a:dgm id="{6BE80590-5633-4BDF-96C8-FF891884CFEF}"/>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
                                            <p:graphicEl>
                                              <a:dgm id="{EA4BAB70-ADD1-46AD-9A8C-A39C7A222E2E}"/>
                                            </p:graphicEl>
                                          </p:spTgt>
                                        </p:tgtEl>
                                        <p:attrNameLst>
                                          <p:attrName>style.visibility</p:attrName>
                                        </p:attrNameLst>
                                      </p:cBhvr>
                                      <p:to>
                                        <p:strVal val="visible"/>
                                      </p:to>
                                    </p:set>
                                    <p:animEffect transition="in" filter="barn(inVertical)">
                                      <p:cBhvr>
                                        <p:cTn id="33" dur="500"/>
                                        <p:tgtEl>
                                          <p:spTgt spid="6">
                                            <p:graphicEl>
                                              <a:dgm id="{EA4BAB70-ADD1-46AD-9A8C-A39C7A222E2E}"/>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6">
                                            <p:graphicEl>
                                              <a:dgm id="{0D3514CF-31C1-4C3D-9C40-C3059FE8AAD0}"/>
                                            </p:graphicEl>
                                          </p:spTgt>
                                        </p:tgtEl>
                                        <p:attrNameLst>
                                          <p:attrName>style.visibility</p:attrName>
                                        </p:attrNameLst>
                                      </p:cBhvr>
                                      <p:to>
                                        <p:strVal val="visible"/>
                                      </p:to>
                                    </p:set>
                                    <p:animEffect transition="in" filter="barn(inVertical)">
                                      <p:cBhvr>
                                        <p:cTn id="38" dur="500"/>
                                        <p:tgtEl>
                                          <p:spTgt spid="6">
                                            <p:graphicEl>
                                              <a:dgm id="{0D3514CF-31C1-4C3D-9C40-C3059FE8AAD0}"/>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p:cTn id="58" dur="500" fill="hold"/>
                                        <p:tgtEl>
                                          <p:spTgt spid="7"/>
                                        </p:tgtEl>
                                        <p:attrNameLst>
                                          <p:attrName>ppt_w</p:attrName>
                                        </p:attrNameLst>
                                      </p:cBhvr>
                                      <p:tavLst>
                                        <p:tav tm="0">
                                          <p:val>
                                            <p:fltVal val="0"/>
                                          </p:val>
                                        </p:tav>
                                        <p:tav tm="100000">
                                          <p:val>
                                            <p:strVal val="#ppt_w"/>
                                          </p:val>
                                        </p:tav>
                                      </p:tavLst>
                                    </p:anim>
                                    <p:anim calcmode="lin" valueType="num">
                                      <p:cBhvr>
                                        <p:cTn id="59" dur="500" fill="hold"/>
                                        <p:tgtEl>
                                          <p:spTgt spid="7"/>
                                        </p:tgtEl>
                                        <p:attrNameLst>
                                          <p:attrName>ppt_h</p:attrName>
                                        </p:attrNameLst>
                                      </p:cBhvr>
                                      <p:tavLst>
                                        <p:tav tm="0">
                                          <p:val>
                                            <p:fltVal val="0"/>
                                          </p:val>
                                        </p:tav>
                                        <p:tav tm="100000">
                                          <p:val>
                                            <p:strVal val="#ppt_h"/>
                                          </p:val>
                                        </p:tav>
                                      </p:tavLst>
                                    </p:anim>
                                    <p:animEffect transition="in" filter="fade">
                                      <p:cBhvr>
                                        <p:cTn id="60" dur="5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p:cTn id="65" dur="500" fill="hold"/>
                                        <p:tgtEl>
                                          <p:spTgt spid="8"/>
                                        </p:tgtEl>
                                        <p:attrNameLst>
                                          <p:attrName>ppt_w</p:attrName>
                                        </p:attrNameLst>
                                      </p:cBhvr>
                                      <p:tavLst>
                                        <p:tav tm="0">
                                          <p:val>
                                            <p:fltVal val="0"/>
                                          </p:val>
                                        </p:tav>
                                        <p:tav tm="100000">
                                          <p:val>
                                            <p:strVal val="#ppt_w"/>
                                          </p:val>
                                        </p:tav>
                                      </p:tavLst>
                                    </p:anim>
                                    <p:anim calcmode="lin" valueType="num">
                                      <p:cBhvr>
                                        <p:cTn id="66" dur="500" fill="hold"/>
                                        <p:tgtEl>
                                          <p:spTgt spid="8"/>
                                        </p:tgtEl>
                                        <p:attrNameLst>
                                          <p:attrName>ppt_h</p:attrName>
                                        </p:attrNameLst>
                                      </p:cBhvr>
                                      <p:tavLst>
                                        <p:tav tm="0">
                                          <p:val>
                                            <p:fltVal val="0"/>
                                          </p:val>
                                        </p:tav>
                                        <p:tav tm="100000">
                                          <p:val>
                                            <p:strVal val="#ppt_h"/>
                                          </p:val>
                                        </p:tav>
                                      </p:tavLst>
                                    </p:anim>
                                    <p:animEffect transition="in" filter="fade">
                                      <p:cBhvr>
                                        <p:cTn id="6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animBg="1"/>
      <p:bldP spid="8" grpId="0" animBg="1"/>
      <p:bldP spid="9" grpId="0" animBg="1"/>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Documenting Effectiveness: Goals</a:t>
            </a:r>
            <a:endParaRPr lang="en-US" dirty="0"/>
          </a:p>
        </p:txBody>
      </p:sp>
      <p:sp>
        <p:nvSpPr>
          <p:cNvPr id="6" name="Content Placeholder 5"/>
          <p:cNvSpPr>
            <a:spLocks noGrp="1"/>
          </p:cNvSpPr>
          <p:nvPr>
            <p:ph idx="1"/>
          </p:nvPr>
        </p:nvSpPr>
        <p:spPr/>
        <p:txBody>
          <a:bodyPr/>
          <a:lstStyle/>
          <a:p>
            <a:r>
              <a:rPr lang="en-US" dirty="0" smtClean="0"/>
              <a:t>Annual unit reports on goals, action items, measures, and timelines for completion</a:t>
            </a:r>
          </a:p>
          <a:p>
            <a:pPr marL="0" indent="0">
              <a:buNone/>
            </a:pPr>
            <a:endParaRPr lang="en-US" dirty="0" smtClean="0"/>
          </a:p>
          <a:p>
            <a:r>
              <a:rPr lang="en-US" dirty="0" smtClean="0"/>
              <a:t>Academic corollary: Academic Assessment Plans</a:t>
            </a:r>
          </a:p>
          <a:p>
            <a:pPr marL="0" indent="0">
              <a:buNone/>
            </a:pPr>
            <a:endParaRPr lang="en-US" dirty="0" smtClean="0"/>
          </a:p>
          <a:p>
            <a:r>
              <a:rPr lang="en-US" dirty="0" smtClean="0"/>
              <a:t>Goals are critical to effectiveness</a:t>
            </a:r>
          </a:p>
          <a:p>
            <a:pPr marL="0" indent="0">
              <a:buNone/>
            </a:pPr>
            <a:endParaRPr lang="en-US" dirty="0" smtClean="0"/>
          </a:p>
          <a:p>
            <a:r>
              <a:rPr lang="en-US" dirty="0" smtClean="0"/>
              <a:t>One approach: S.M.A.R.T goal setting</a:t>
            </a:r>
          </a:p>
        </p:txBody>
      </p:sp>
    </p:spTree>
    <p:extLst>
      <p:ext uri="{BB962C8B-B14F-4D97-AF65-F5344CB8AC3E}">
        <p14:creationId xmlns:p14="http://schemas.microsoft.com/office/powerpoint/2010/main" val="1594686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t>
            </a:r>
            <a:r>
              <a:rPr lang="en-US" i="1" dirty="0" smtClean="0"/>
              <a:t>S.M.A.R.T. </a:t>
            </a:r>
            <a:r>
              <a:rPr lang="en-US" dirty="0" smtClean="0"/>
              <a:t>stand for?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0340087"/>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449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4">
                                            <p:graphicEl>
                                              <a:dgm id="{FA431AF0-B9DF-4ADE-921C-719275749B49}"/>
                                            </p:graphicEl>
                                          </p:spTgt>
                                        </p:tgtEl>
                                        <p:attrNameLst>
                                          <p:attrName>style.visibility</p:attrName>
                                        </p:attrNameLst>
                                      </p:cBhvr>
                                      <p:to>
                                        <p:strVal val="visible"/>
                                      </p:to>
                                    </p:set>
                                    <p:anim calcmode="lin" valueType="num">
                                      <p:cBhvr>
                                        <p:cTn id="7" dur="500" fill="hold"/>
                                        <p:tgtEl>
                                          <p:spTgt spid="4">
                                            <p:graphicEl>
                                              <a:dgm id="{FA431AF0-B9DF-4ADE-921C-719275749B49}"/>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FA431AF0-B9DF-4ADE-921C-719275749B49}"/>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FA431AF0-B9DF-4ADE-921C-719275749B49}"/>
                                            </p:graphicEl>
                                          </p:spTgt>
                                        </p:tgtEl>
                                      </p:cBhvr>
                                    </p:animEffect>
                                    <p:anim calcmode="lin" valueType="num">
                                      <p:cBhvr>
                                        <p:cTn id="10" dur="500" fill="hold"/>
                                        <p:tgtEl>
                                          <p:spTgt spid="4">
                                            <p:graphicEl>
                                              <a:dgm id="{FA431AF0-B9DF-4ADE-921C-719275749B49}"/>
                                            </p:graphicEl>
                                          </p:spTgt>
                                        </p:tgtEl>
                                        <p:attrNameLst>
                                          <p:attrName>ppt_x</p:attrName>
                                        </p:attrNameLst>
                                      </p:cBhvr>
                                      <p:tavLst>
                                        <p:tav tm="0">
                                          <p:val>
                                            <p:fltVal val="0.5"/>
                                          </p:val>
                                        </p:tav>
                                        <p:tav tm="100000">
                                          <p:val>
                                            <p:strVal val="#ppt_x"/>
                                          </p:val>
                                        </p:tav>
                                      </p:tavLst>
                                    </p:anim>
                                    <p:anim calcmode="lin" valueType="num">
                                      <p:cBhvr>
                                        <p:cTn id="11" dur="500" fill="hold"/>
                                        <p:tgtEl>
                                          <p:spTgt spid="4">
                                            <p:graphicEl>
                                              <a:dgm id="{FA431AF0-B9DF-4ADE-921C-719275749B49}"/>
                                            </p:graphic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4">
                                            <p:graphicEl>
                                              <a:dgm id="{FA25BEC4-DE4A-4E0C-9CD2-29CE6C46C764}"/>
                                            </p:graphicEl>
                                          </p:spTgt>
                                        </p:tgtEl>
                                        <p:attrNameLst>
                                          <p:attrName>style.visibility</p:attrName>
                                        </p:attrNameLst>
                                      </p:cBhvr>
                                      <p:to>
                                        <p:strVal val="visible"/>
                                      </p:to>
                                    </p:set>
                                    <p:anim calcmode="lin" valueType="num">
                                      <p:cBhvr>
                                        <p:cTn id="16" dur="500" fill="hold"/>
                                        <p:tgtEl>
                                          <p:spTgt spid="4">
                                            <p:graphicEl>
                                              <a:dgm id="{FA25BEC4-DE4A-4E0C-9CD2-29CE6C46C764}"/>
                                            </p:graphicEl>
                                          </p:spTgt>
                                        </p:tgtEl>
                                        <p:attrNameLst>
                                          <p:attrName>ppt_w</p:attrName>
                                        </p:attrNameLst>
                                      </p:cBhvr>
                                      <p:tavLst>
                                        <p:tav tm="0">
                                          <p:val>
                                            <p:fltVal val="0"/>
                                          </p:val>
                                        </p:tav>
                                        <p:tav tm="100000">
                                          <p:val>
                                            <p:strVal val="#ppt_w"/>
                                          </p:val>
                                        </p:tav>
                                      </p:tavLst>
                                    </p:anim>
                                    <p:anim calcmode="lin" valueType="num">
                                      <p:cBhvr>
                                        <p:cTn id="17" dur="500" fill="hold"/>
                                        <p:tgtEl>
                                          <p:spTgt spid="4">
                                            <p:graphicEl>
                                              <a:dgm id="{FA25BEC4-DE4A-4E0C-9CD2-29CE6C46C764}"/>
                                            </p:graphicEl>
                                          </p:spTgt>
                                        </p:tgtEl>
                                        <p:attrNameLst>
                                          <p:attrName>ppt_h</p:attrName>
                                        </p:attrNameLst>
                                      </p:cBhvr>
                                      <p:tavLst>
                                        <p:tav tm="0">
                                          <p:val>
                                            <p:fltVal val="0"/>
                                          </p:val>
                                        </p:tav>
                                        <p:tav tm="100000">
                                          <p:val>
                                            <p:strVal val="#ppt_h"/>
                                          </p:val>
                                        </p:tav>
                                      </p:tavLst>
                                    </p:anim>
                                    <p:animEffect transition="in" filter="fade">
                                      <p:cBhvr>
                                        <p:cTn id="18" dur="500"/>
                                        <p:tgtEl>
                                          <p:spTgt spid="4">
                                            <p:graphicEl>
                                              <a:dgm id="{FA25BEC4-DE4A-4E0C-9CD2-29CE6C46C764}"/>
                                            </p:graphicEl>
                                          </p:spTgt>
                                        </p:tgtEl>
                                      </p:cBhvr>
                                    </p:animEffect>
                                    <p:anim calcmode="lin" valueType="num">
                                      <p:cBhvr>
                                        <p:cTn id="19" dur="500" fill="hold"/>
                                        <p:tgtEl>
                                          <p:spTgt spid="4">
                                            <p:graphicEl>
                                              <a:dgm id="{FA25BEC4-DE4A-4E0C-9CD2-29CE6C46C764}"/>
                                            </p:graphicEl>
                                          </p:spTgt>
                                        </p:tgtEl>
                                        <p:attrNameLst>
                                          <p:attrName>ppt_x</p:attrName>
                                        </p:attrNameLst>
                                      </p:cBhvr>
                                      <p:tavLst>
                                        <p:tav tm="0">
                                          <p:val>
                                            <p:fltVal val="0.5"/>
                                          </p:val>
                                        </p:tav>
                                        <p:tav tm="100000">
                                          <p:val>
                                            <p:strVal val="#ppt_x"/>
                                          </p:val>
                                        </p:tav>
                                      </p:tavLst>
                                    </p:anim>
                                    <p:anim calcmode="lin" valueType="num">
                                      <p:cBhvr>
                                        <p:cTn id="20" dur="500" fill="hold"/>
                                        <p:tgtEl>
                                          <p:spTgt spid="4">
                                            <p:graphicEl>
                                              <a:dgm id="{FA25BEC4-DE4A-4E0C-9CD2-29CE6C46C764}"/>
                                            </p:graphic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4">
                                            <p:graphicEl>
                                              <a:dgm id="{6B1DDFC4-B74B-4222-9D01-27B58E65331C}"/>
                                            </p:graphicEl>
                                          </p:spTgt>
                                        </p:tgtEl>
                                        <p:attrNameLst>
                                          <p:attrName>style.visibility</p:attrName>
                                        </p:attrNameLst>
                                      </p:cBhvr>
                                      <p:to>
                                        <p:strVal val="visible"/>
                                      </p:to>
                                    </p:set>
                                    <p:anim calcmode="lin" valueType="num">
                                      <p:cBhvr>
                                        <p:cTn id="25" dur="500" fill="hold"/>
                                        <p:tgtEl>
                                          <p:spTgt spid="4">
                                            <p:graphicEl>
                                              <a:dgm id="{6B1DDFC4-B74B-4222-9D01-27B58E65331C}"/>
                                            </p:graphicEl>
                                          </p:spTgt>
                                        </p:tgtEl>
                                        <p:attrNameLst>
                                          <p:attrName>ppt_w</p:attrName>
                                        </p:attrNameLst>
                                      </p:cBhvr>
                                      <p:tavLst>
                                        <p:tav tm="0">
                                          <p:val>
                                            <p:fltVal val="0"/>
                                          </p:val>
                                        </p:tav>
                                        <p:tav tm="100000">
                                          <p:val>
                                            <p:strVal val="#ppt_w"/>
                                          </p:val>
                                        </p:tav>
                                      </p:tavLst>
                                    </p:anim>
                                    <p:anim calcmode="lin" valueType="num">
                                      <p:cBhvr>
                                        <p:cTn id="26" dur="500" fill="hold"/>
                                        <p:tgtEl>
                                          <p:spTgt spid="4">
                                            <p:graphicEl>
                                              <a:dgm id="{6B1DDFC4-B74B-4222-9D01-27B58E65331C}"/>
                                            </p:graphicEl>
                                          </p:spTgt>
                                        </p:tgtEl>
                                        <p:attrNameLst>
                                          <p:attrName>ppt_h</p:attrName>
                                        </p:attrNameLst>
                                      </p:cBhvr>
                                      <p:tavLst>
                                        <p:tav tm="0">
                                          <p:val>
                                            <p:fltVal val="0"/>
                                          </p:val>
                                        </p:tav>
                                        <p:tav tm="100000">
                                          <p:val>
                                            <p:strVal val="#ppt_h"/>
                                          </p:val>
                                        </p:tav>
                                      </p:tavLst>
                                    </p:anim>
                                    <p:animEffect transition="in" filter="fade">
                                      <p:cBhvr>
                                        <p:cTn id="27" dur="500"/>
                                        <p:tgtEl>
                                          <p:spTgt spid="4">
                                            <p:graphicEl>
                                              <a:dgm id="{6B1DDFC4-B74B-4222-9D01-27B58E65331C}"/>
                                            </p:graphicEl>
                                          </p:spTgt>
                                        </p:tgtEl>
                                      </p:cBhvr>
                                    </p:animEffect>
                                    <p:anim calcmode="lin" valueType="num">
                                      <p:cBhvr>
                                        <p:cTn id="28" dur="500" fill="hold"/>
                                        <p:tgtEl>
                                          <p:spTgt spid="4">
                                            <p:graphicEl>
                                              <a:dgm id="{6B1DDFC4-B74B-4222-9D01-27B58E65331C}"/>
                                            </p:graphicEl>
                                          </p:spTgt>
                                        </p:tgtEl>
                                        <p:attrNameLst>
                                          <p:attrName>ppt_x</p:attrName>
                                        </p:attrNameLst>
                                      </p:cBhvr>
                                      <p:tavLst>
                                        <p:tav tm="0">
                                          <p:val>
                                            <p:fltVal val="0.5"/>
                                          </p:val>
                                        </p:tav>
                                        <p:tav tm="100000">
                                          <p:val>
                                            <p:strVal val="#ppt_x"/>
                                          </p:val>
                                        </p:tav>
                                      </p:tavLst>
                                    </p:anim>
                                    <p:anim calcmode="lin" valueType="num">
                                      <p:cBhvr>
                                        <p:cTn id="29" dur="500" fill="hold"/>
                                        <p:tgtEl>
                                          <p:spTgt spid="4">
                                            <p:graphicEl>
                                              <a:dgm id="{6B1DDFC4-B74B-4222-9D01-27B58E65331C}"/>
                                            </p:graphic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4">
                                            <p:graphicEl>
                                              <a:dgm id="{3B6297B3-AD95-4BC2-A36B-05103CAFAC85}"/>
                                            </p:graphicEl>
                                          </p:spTgt>
                                        </p:tgtEl>
                                        <p:attrNameLst>
                                          <p:attrName>style.visibility</p:attrName>
                                        </p:attrNameLst>
                                      </p:cBhvr>
                                      <p:to>
                                        <p:strVal val="visible"/>
                                      </p:to>
                                    </p:set>
                                    <p:anim calcmode="lin" valueType="num">
                                      <p:cBhvr>
                                        <p:cTn id="34" dur="500" fill="hold"/>
                                        <p:tgtEl>
                                          <p:spTgt spid="4">
                                            <p:graphicEl>
                                              <a:dgm id="{3B6297B3-AD95-4BC2-A36B-05103CAFAC85}"/>
                                            </p:graphicEl>
                                          </p:spTgt>
                                        </p:tgtEl>
                                        <p:attrNameLst>
                                          <p:attrName>ppt_w</p:attrName>
                                        </p:attrNameLst>
                                      </p:cBhvr>
                                      <p:tavLst>
                                        <p:tav tm="0">
                                          <p:val>
                                            <p:fltVal val="0"/>
                                          </p:val>
                                        </p:tav>
                                        <p:tav tm="100000">
                                          <p:val>
                                            <p:strVal val="#ppt_w"/>
                                          </p:val>
                                        </p:tav>
                                      </p:tavLst>
                                    </p:anim>
                                    <p:anim calcmode="lin" valueType="num">
                                      <p:cBhvr>
                                        <p:cTn id="35" dur="500" fill="hold"/>
                                        <p:tgtEl>
                                          <p:spTgt spid="4">
                                            <p:graphicEl>
                                              <a:dgm id="{3B6297B3-AD95-4BC2-A36B-05103CAFAC85}"/>
                                            </p:graphicEl>
                                          </p:spTgt>
                                        </p:tgtEl>
                                        <p:attrNameLst>
                                          <p:attrName>ppt_h</p:attrName>
                                        </p:attrNameLst>
                                      </p:cBhvr>
                                      <p:tavLst>
                                        <p:tav tm="0">
                                          <p:val>
                                            <p:fltVal val="0"/>
                                          </p:val>
                                        </p:tav>
                                        <p:tav tm="100000">
                                          <p:val>
                                            <p:strVal val="#ppt_h"/>
                                          </p:val>
                                        </p:tav>
                                      </p:tavLst>
                                    </p:anim>
                                    <p:animEffect transition="in" filter="fade">
                                      <p:cBhvr>
                                        <p:cTn id="36" dur="500"/>
                                        <p:tgtEl>
                                          <p:spTgt spid="4">
                                            <p:graphicEl>
                                              <a:dgm id="{3B6297B3-AD95-4BC2-A36B-05103CAFAC85}"/>
                                            </p:graphicEl>
                                          </p:spTgt>
                                        </p:tgtEl>
                                      </p:cBhvr>
                                    </p:animEffect>
                                    <p:anim calcmode="lin" valueType="num">
                                      <p:cBhvr>
                                        <p:cTn id="37" dur="500" fill="hold"/>
                                        <p:tgtEl>
                                          <p:spTgt spid="4">
                                            <p:graphicEl>
                                              <a:dgm id="{3B6297B3-AD95-4BC2-A36B-05103CAFAC85}"/>
                                            </p:graphicEl>
                                          </p:spTgt>
                                        </p:tgtEl>
                                        <p:attrNameLst>
                                          <p:attrName>ppt_x</p:attrName>
                                        </p:attrNameLst>
                                      </p:cBhvr>
                                      <p:tavLst>
                                        <p:tav tm="0">
                                          <p:val>
                                            <p:fltVal val="0.5"/>
                                          </p:val>
                                        </p:tav>
                                        <p:tav tm="100000">
                                          <p:val>
                                            <p:strVal val="#ppt_x"/>
                                          </p:val>
                                        </p:tav>
                                      </p:tavLst>
                                    </p:anim>
                                    <p:anim calcmode="lin" valueType="num">
                                      <p:cBhvr>
                                        <p:cTn id="38" dur="500" fill="hold"/>
                                        <p:tgtEl>
                                          <p:spTgt spid="4">
                                            <p:graphicEl>
                                              <a:dgm id="{3B6297B3-AD95-4BC2-A36B-05103CAFAC85}"/>
                                            </p:graphic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4">
                                            <p:graphicEl>
                                              <a:dgm id="{3C3DCEFC-8DB0-4EE4-AD01-097CB52FFCE7}"/>
                                            </p:graphicEl>
                                          </p:spTgt>
                                        </p:tgtEl>
                                        <p:attrNameLst>
                                          <p:attrName>style.visibility</p:attrName>
                                        </p:attrNameLst>
                                      </p:cBhvr>
                                      <p:to>
                                        <p:strVal val="visible"/>
                                      </p:to>
                                    </p:set>
                                    <p:anim calcmode="lin" valueType="num">
                                      <p:cBhvr>
                                        <p:cTn id="43" dur="500" fill="hold"/>
                                        <p:tgtEl>
                                          <p:spTgt spid="4">
                                            <p:graphicEl>
                                              <a:dgm id="{3C3DCEFC-8DB0-4EE4-AD01-097CB52FFCE7}"/>
                                            </p:graphicEl>
                                          </p:spTgt>
                                        </p:tgtEl>
                                        <p:attrNameLst>
                                          <p:attrName>ppt_w</p:attrName>
                                        </p:attrNameLst>
                                      </p:cBhvr>
                                      <p:tavLst>
                                        <p:tav tm="0">
                                          <p:val>
                                            <p:fltVal val="0"/>
                                          </p:val>
                                        </p:tav>
                                        <p:tav tm="100000">
                                          <p:val>
                                            <p:strVal val="#ppt_w"/>
                                          </p:val>
                                        </p:tav>
                                      </p:tavLst>
                                    </p:anim>
                                    <p:anim calcmode="lin" valueType="num">
                                      <p:cBhvr>
                                        <p:cTn id="44" dur="500" fill="hold"/>
                                        <p:tgtEl>
                                          <p:spTgt spid="4">
                                            <p:graphicEl>
                                              <a:dgm id="{3C3DCEFC-8DB0-4EE4-AD01-097CB52FFCE7}"/>
                                            </p:graphicEl>
                                          </p:spTgt>
                                        </p:tgtEl>
                                        <p:attrNameLst>
                                          <p:attrName>ppt_h</p:attrName>
                                        </p:attrNameLst>
                                      </p:cBhvr>
                                      <p:tavLst>
                                        <p:tav tm="0">
                                          <p:val>
                                            <p:fltVal val="0"/>
                                          </p:val>
                                        </p:tav>
                                        <p:tav tm="100000">
                                          <p:val>
                                            <p:strVal val="#ppt_h"/>
                                          </p:val>
                                        </p:tav>
                                      </p:tavLst>
                                    </p:anim>
                                    <p:animEffect transition="in" filter="fade">
                                      <p:cBhvr>
                                        <p:cTn id="45" dur="500"/>
                                        <p:tgtEl>
                                          <p:spTgt spid="4">
                                            <p:graphicEl>
                                              <a:dgm id="{3C3DCEFC-8DB0-4EE4-AD01-097CB52FFCE7}"/>
                                            </p:graphicEl>
                                          </p:spTgt>
                                        </p:tgtEl>
                                      </p:cBhvr>
                                    </p:animEffect>
                                    <p:anim calcmode="lin" valueType="num">
                                      <p:cBhvr>
                                        <p:cTn id="46" dur="500" fill="hold"/>
                                        <p:tgtEl>
                                          <p:spTgt spid="4">
                                            <p:graphicEl>
                                              <a:dgm id="{3C3DCEFC-8DB0-4EE4-AD01-097CB52FFCE7}"/>
                                            </p:graphicEl>
                                          </p:spTgt>
                                        </p:tgtEl>
                                        <p:attrNameLst>
                                          <p:attrName>ppt_x</p:attrName>
                                        </p:attrNameLst>
                                      </p:cBhvr>
                                      <p:tavLst>
                                        <p:tav tm="0">
                                          <p:val>
                                            <p:fltVal val="0.5"/>
                                          </p:val>
                                        </p:tav>
                                        <p:tav tm="100000">
                                          <p:val>
                                            <p:strVal val="#ppt_x"/>
                                          </p:val>
                                        </p:tav>
                                      </p:tavLst>
                                    </p:anim>
                                    <p:anim calcmode="lin" valueType="num">
                                      <p:cBhvr>
                                        <p:cTn id="47" dur="500" fill="hold"/>
                                        <p:tgtEl>
                                          <p:spTgt spid="4">
                                            <p:graphicEl>
                                              <a:dgm id="{3C3DCEFC-8DB0-4EE4-AD01-097CB52FFCE7}"/>
                                            </p:graphic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4">
                                            <p:graphicEl>
                                              <a:dgm id="{B29B08C6-EE06-48C6-8CE9-BCCE3FF2CEA1}"/>
                                            </p:graphicEl>
                                          </p:spTgt>
                                        </p:tgtEl>
                                        <p:attrNameLst>
                                          <p:attrName>style.visibility</p:attrName>
                                        </p:attrNameLst>
                                      </p:cBhvr>
                                      <p:to>
                                        <p:strVal val="visible"/>
                                      </p:to>
                                    </p:set>
                                    <p:anim calcmode="lin" valueType="num">
                                      <p:cBhvr>
                                        <p:cTn id="52" dur="500" fill="hold"/>
                                        <p:tgtEl>
                                          <p:spTgt spid="4">
                                            <p:graphicEl>
                                              <a:dgm id="{B29B08C6-EE06-48C6-8CE9-BCCE3FF2CEA1}"/>
                                            </p:graphicEl>
                                          </p:spTgt>
                                        </p:tgtEl>
                                        <p:attrNameLst>
                                          <p:attrName>ppt_w</p:attrName>
                                        </p:attrNameLst>
                                      </p:cBhvr>
                                      <p:tavLst>
                                        <p:tav tm="0">
                                          <p:val>
                                            <p:fltVal val="0"/>
                                          </p:val>
                                        </p:tav>
                                        <p:tav tm="100000">
                                          <p:val>
                                            <p:strVal val="#ppt_w"/>
                                          </p:val>
                                        </p:tav>
                                      </p:tavLst>
                                    </p:anim>
                                    <p:anim calcmode="lin" valueType="num">
                                      <p:cBhvr>
                                        <p:cTn id="53" dur="500" fill="hold"/>
                                        <p:tgtEl>
                                          <p:spTgt spid="4">
                                            <p:graphicEl>
                                              <a:dgm id="{B29B08C6-EE06-48C6-8CE9-BCCE3FF2CEA1}"/>
                                            </p:graphicEl>
                                          </p:spTgt>
                                        </p:tgtEl>
                                        <p:attrNameLst>
                                          <p:attrName>ppt_h</p:attrName>
                                        </p:attrNameLst>
                                      </p:cBhvr>
                                      <p:tavLst>
                                        <p:tav tm="0">
                                          <p:val>
                                            <p:fltVal val="0"/>
                                          </p:val>
                                        </p:tav>
                                        <p:tav tm="100000">
                                          <p:val>
                                            <p:strVal val="#ppt_h"/>
                                          </p:val>
                                        </p:tav>
                                      </p:tavLst>
                                    </p:anim>
                                    <p:animEffect transition="in" filter="fade">
                                      <p:cBhvr>
                                        <p:cTn id="54" dur="500"/>
                                        <p:tgtEl>
                                          <p:spTgt spid="4">
                                            <p:graphicEl>
                                              <a:dgm id="{B29B08C6-EE06-48C6-8CE9-BCCE3FF2CEA1}"/>
                                            </p:graphicEl>
                                          </p:spTgt>
                                        </p:tgtEl>
                                      </p:cBhvr>
                                    </p:animEffect>
                                    <p:anim calcmode="lin" valueType="num">
                                      <p:cBhvr>
                                        <p:cTn id="55" dur="500" fill="hold"/>
                                        <p:tgtEl>
                                          <p:spTgt spid="4">
                                            <p:graphicEl>
                                              <a:dgm id="{B29B08C6-EE06-48C6-8CE9-BCCE3FF2CEA1}"/>
                                            </p:graphicEl>
                                          </p:spTgt>
                                        </p:tgtEl>
                                        <p:attrNameLst>
                                          <p:attrName>ppt_x</p:attrName>
                                        </p:attrNameLst>
                                      </p:cBhvr>
                                      <p:tavLst>
                                        <p:tav tm="0">
                                          <p:val>
                                            <p:fltVal val="0.5"/>
                                          </p:val>
                                        </p:tav>
                                        <p:tav tm="100000">
                                          <p:val>
                                            <p:strVal val="#ppt_x"/>
                                          </p:val>
                                        </p:tav>
                                      </p:tavLst>
                                    </p:anim>
                                    <p:anim calcmode="lin" valueType="num">
                                      <p:cBhvr>
                                        <p:cTn id="56" dur="500" fill="hold"/>
                                        <p:tgtEl>
                                          <p:spTgt spid="4">
                                            <p:graphicEl>
                                              <a:dgm id="{B29B08C6-EE06-48C6-8CE9-BCCE3FF2CEA1}"/>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must be </a:t>
            </a:r>
            <a:r>
              <a:rPr lang="en-US" i="1" dirty="0" smtClean="0"/>
              <a:t>Specific</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9048833"/>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721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vs. Nonspecific</a:t>
            </a:r>
            <a:endParaRPr lang="en-US" dirty="0"/>
          </a:p>
        </p:txBody>
      </p:sp>
      <p:sp>
        <p:nvSpPr>
          <p:cNvPr id="4" name="Text Placeholder 3"/>
          <p:cNvSpPr>
            <a:spLocks noGrp="1"/>
          </p:cNvSpPr>
          <p:nvPr>
            <p:ph type="body" idx="1"/>
          </p:nvPr>
        </p:nvSpPr>
        <p:spPr/>
        <p:txBody>
          <a:bodyPr/>
          <a:lstStyle/>
          <a:p>
            <a:r>
              <a:rPr lang="en-US" dirty="0" smtClean="0"/>
              <a:t>Nonspecific goals</a:t>
            </a:r>
            <a:endParaRPr lang="en-US" dirty="0"/>
          </a:p>
        </p:txBody>
      </p:sp>
      <p:sp>
        <p:nvSpPr>
          <p:cNvPr id="6" name="Text Placeholder 5"/>
          <p:cNvSpPr>
            <a:spLocks noGrp="1"/>
          </p:cNvSpPr>
          <p:nvPr>
            <p:ph type="body" sz="half" idx="3"/>
          </p:nvPr>
        </p:nvSpPr>
        <p:spPr/>
        <p:txBody>
          <a:bodyPr/>
          <a:lstStyle/>
          <a:p>
            <a:r>
              <a:rPr lang="en-US" dirty="0" smtClean="0"/>
              <a:t>Specific Goals</a:t>
            </a:r>
            <a:endParaRPr lang="en-US" dirty="0"/>
          </a:p>
        </p:txBody>
      </p:sp>
      <p:sp>
        <p:nvSpPr>
          <p:cNvPr id="5" name="Content Placeholder 4"/>
          <p:cNvSpPr>
            <a:spLocks noGrp="1"/>
          </p:cNvSpPr>
          <p:nvPr>
            <p:ph sz="quarter" idx="2"/>
          </p:nvPr>
        </p:nvSpPr>
        <p:spPr/>
        <p:txBody>
          <a:bodyPr/>
          <a:lstStyle/>
          <a:p>
            <a:r>
              <a:rPr lang="en-US" dirty="0" smtClean="0"/>
              <a:t>We will grow our division.</a:t>
            </a:r>
          </a:p>
          <a:p>
            <a:endParaRPr lang="en-US" dirty="0"/>
          </a:p>
          <a:p>
            <a:pPr marL="0" indent="0">
              <a:buNone/>
            </a:pPr>
            <a:endParaRPr lang="en-US" dirty="0" smtClean="0"/>
          </a:p>
          <a:p>
            <a:r>
              <a:rPr lang="en-US" dirty="0" smtClean="0"/>
              <a:t>We want good customer reviews.</a:t>
            </a:r>
          </a:p>
          <a:p>
            <a:endParaRPr lang="en-US" dirty="0"/>
          </a:p>
          <a:p>
            <a:endParaRPr lang="en-US" dirty="0" smtClean="0"/>
          </a:p>
          <a:p>
            <a:r>
              <a:rPr lang="en-US" dirty="0" smtClean="0"/>
              <a:t>We will communicate more with our stakeholders.</a:t>
            </a:r>
          </a:p>
          <a:p>
            <a:endParaRPr lang="en-US" dirty="0"/>
          </a:p>
        </p:txBody>
      </p:sp>
      <p:sp>
        <p:nvSpPr>
          <p:cNvPr id="7" name="Content Placeholder 6"/>
          <p:cNvSpPr>
            <a:spLocks noGrp="1"/>
          </p:cNvSpPr>
          <p:nvPr>
            <p:ph sz="quarter" idx="4"/>
          </p:nvPr>
        </p:nvSpPr>
        <p:spPr>
          <a:xfrm>
            <a:off x="4648200" y="2438400"/>
            <a:ext cx="4041775" cy="3845720"/>
          </a:xfrm>
        </p:spPr>
        <p:txBody>
          <a:bodyPr>
            <a:normAutofit lnSpcReduction="10000"/>
          </a:bodyPr>
          <a:lstStyle/>
          <a:p>
            <a:r>
              <a:rPr lang="en-US" dirty="0" smtClean="0"/>
              <a:t>We will increase our personnel by 10% to manage our increased workload.</a:t>
            </a:r>
          </a:p>
          <a:p>
            <a:endParaRPr lang="en-US" dirty="0" smtClean="0"/>
          </a:p>
          <a:p>
            <a:r>
              <a:rPr lang="en-US" dirty="0" smtClean="0"/>
              <a:t>We will increase our customer satisfaction ratings by 5 points.</a:t>
            </a:r>
          </a:p>
          <a:p>
            <a:endParaRPr lang="en-US" dirty="0"/>
          </a:p>
          <a:p>
            <a:r>
              <a:rPr lang="en-US" dirty="0" smtClean="0"/>
              <a:t>We will send a monthly newsletter to our constituents.</a:t>
            </a:r>
            <a:endParaRPr lang="en-US" dirty="0"/>
          </a:p>
        </p:txBody>
      </p:sp>
    </p:spTree>
    <p:extLst>
      <p:ext uri="{BB962C8B-B14F-4D97-AF65-F5344CB8AC3E}">
        <p14:creationId xmlns:p14="http://schemas.microsoft.com/office/powerpoint/2010/main" val="304921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additive="base">
                                        <p:cTn id="2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down)">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p:cTn id="3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7">
                                            <p:txEl>
                                              <p:pRg st="2" end="2"/>
                                            </p:txEl>
                                          </p:spTgt>
                                        </p:tgtEl>
                                        <p:attrNameLst>
                                          <p:attrName>style.visibility</p:attrName>
                                        </p:attrNameLst>
                                      </p:cBhvr>
                                      <p:to>
                                        <p:strVal val="visible"/>
                                      </p:to>
                                    </p:set>
                                    <p:anim calcmode="lin" valueType="num">
                                      <p:cBhvr>
                                        <p:cTn id="44"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45"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46" dur="500"/>
                                        <p:tgtEl>
                                          <p:spTgt spid="7">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7">
                                            <p:txEl>
                                              <p:pRg st="4" end="4"/>
                                            </p:txEl>
                                          </p:spTgt>
                                        </p:tgtEl>
                                        <p:attrNameLst>
                                          <p:attrName>style.visibility</p:attrName>
                                        </p:attrNameLst>
                                      </p:cBhvr>
                                      <p:to>
                                        <p:strVal val="visible"/>
                                      </p:to>
                                    </p:set>
                                    <p:anim calcmode="lin" valueType="num">
                                      <p:cBhvr>
                                        <p:cTn id="51"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52"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5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5" grpId="0" build="p"/>
      <p:bldP spid="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0.0.2212"/>
  <p:tag name="PPTVERSION" val="14"/>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326</TotalTime>
  <Words>1163</Words>
  <Application>Microsoft Office PowerPoint</Application>
  <PresentationFormat>On-screen Show (4:3)</PresentationFormat>
  <Paragraphs>159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Get S.M.A.R.T:  Goal Setting and Measurement for Institutional Effectiveness </vt:lpstr>
      <vt:lpstr>Today’s Goals</vt:lpstr>
      <vt:lpstr>Institutional Effectiveness</vt:lpstr>
      <vt:lpstr>Institutional Effectiveness</vt:lpstr>
      <vt:lpstr>Planning and Reporting</vt:lpstr>
      <vt:lpstr>Documenting Effectiveness: Goals</vt:lpstr>
      <vt:lpstr>What does S.M.A.R.T. stand for?</vt:lpstr>
      <vt:lpstr>Goals must be Specific</vt:lpstr>
      <vt:lpstr>Specific vs. Nonspecific</vt:lpstr>
      <vt:lpstr>Goals must be measurable</vt:lpstr>
      <vt:lpstr>Setting measurable goals</vt:lpstr>
      <vt:lpstr>Some terms that complicate measurability</vt:lpstr>
      <vt:lpstr>Measurable vs. Not measurable</vt:lpstr>
      <vt:lpstr>Goals must be attainable</vt:lpstr>
      <vt:lpstr>Attainable goals</vt:lpstr>
      <vt:lpstr>Attainable vs. Unattainable</vt:lpstr>
      <vt:lpstr>Goals must be relevant</vt:lpstr>
      <vt:lpstr>Relevant goals:</vt:lpstr>
      <vt:lpstr>Goals must be time-limited</vt:lpstr>
      <vt:lpstr>Time-limited goals</vt:lpstr>
      <vt:lpstr>What’s Coming Up – 2013-14</vt:lpstr>
      <vt:lpstr>Thank you</vt:lpstr>
    </vt:vector>
  </TitlesOfParts>
  <Company>UF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S.M.A.R.T:  Goal Setting and Measurement for Institutional Effectiveness</dc:title>
  <dc:creator>Brophy,Timothy S</dc:creator>
  <cp:lastModifiedBy>Caspary,Ashley</cp:lastModifiedBy>
  <cp:revision>33</cp:revision>
  <dcterms:created xsi:type="dcterms:W3CDTF">2013-02-13T12:40:18Z</dcterms:created>
  <dcterms:modified xsi:type="dcterms:W3CDTF">2013-02-14T18:24:46Z</dcterms:modified>
</cp:coreProperties>
</file>